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4" r:id="rId7"/>
    <p:sldId id="260" r:id="rId8"/>
    <p:sldId id="261" r:id="rId9"/>
    <p:sldId id="268" r:id="rId10"/>
    <p:sldId id="262" r:id="rId11"/>
    <p:sldId id="266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6325-9003-4F25-8FBB-9260E0D4D0BC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E067-8D96-427E-9EB9-4FF44E461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9E94-118A-4388-88DD-F7B22F60A1F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C3F-CE37-4C26-BA21-2357DD775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3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C25C-0234-4A37-9980-17B4BC4A25FC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1C0D-5590-49DA-9E39-083EB3BC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32E9-7986-4E7F-956B-F4072E6DE058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3A19-3F46-4010-8E5F-05245BE4B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8F69-65DC-41BA-A4BB-FA8DA74D160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242D-ADE2-4196-8F92-0CAD29288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5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44ED-F2C5-41FC-A1CC-E74C027DE9CC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0321-3BE8-43C0-AF06-B3FF3E76D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1DE4-4B38-44E9-BD0D-43BC158EA42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9E7D-338F-4D32-9633-62821D8BB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6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929D-D073-4383-8931-4AF17D6E90D6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EFE9-F667-4997-9EC7-AE9A9135B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8B8F-0C54-40C9-9B2C-4FD551E575D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1106-471B-42FD-A12C-2D1A8317A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1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834E-F9CC-4651-A03A-BB25B2645F82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2BB6-922E-45F4-A54C-9117A234A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2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7F68-1E4B-4A24-B179-0BA38016B8E6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4E2A-65FA-4FE6-B596-CD446147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97231EB-3D67-42C4-8057-8F141DAF081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79A4E57-ABCB-4B61-872B-D7F598AF5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981075"/>
            <a:ext cx="8135938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/>
              </a:rPr>
              <a:t>Геометрия современности (</a:t>
            </a:r>
            <a:r>
              <a:rPr lang="en-US" b="1" dirty="0">
                <a:solidFill>
                  <a:schemeClr val="bg1"/>
                </a:solidFill>
                <a:effectLst/>
              </a:rPr>
              <a:t>XX</a:t>
            </a:r>
            <a:r>
              <a:rPr lang="ru-RU" b="1" dirty="0">
                <a:solidFill>
                  <a:schemeClr val="bg1"/>
                </a:solidFill>
                <a:effectLst/>
              </a:rPr>
              <a:t>-</a:t>
            </a:r>
            <a:r>
              <a:rPr lang="en-US" b="1" dirty="0">
                <a:solidFill>
                  <a:schemeClr val="bg1"/>
                </a:solidFill>
                <a:effectLst/>
              </a:rPr>
              <a:t>X</a:t>
            </a:r>
            <a:r>
              <a:rPr lang="ru-RU" b="1" dirty="0">
                <a:solidFill>
                  <a:schemeClr val="bg1"/>
                </a:solidFill>
                <a:effectLst/>
              </a:rPr>
              <a:t>Х</a:t>
            </a:r>
            <a:r>
              <a:rPr lang="en-US" b="1" dirty="0">
                <a:solidFill>
                  <a:schemeClr val="bg1"/>
                </a:solidFill>
                <a:effectLst/>
              </a:rPr>
              <a:t>I</a:t>
            </a:r>
            <a:r>
              <a:rPr lang="ru-RU" b="1" dirty="0">
                <a:solidFill>
                  <a:schemeClr val="bg1"/>
                </a:solidFill>
                <a:effectLst/>
              </a:rPr>
              <a:t>  вв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.)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6002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effectLst/>
              </a:rPr>
              <a:t>Из всего разнообразия геометрических теорий фактически более всего развиваются n-мерная евклидова геометрия и риманова (включая псевдориманову) геометрия.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В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первой разрабатывается, в особенности, теория кривых и поверхностей (и гиперповерхностей разного числа измерений), причём особое развитие получает исследование поверхностей «в целом» и поверхностей, существенно более общих, чем гладкие,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изучавшиеся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 классической дифференциальной геометрии; сюда же включаются многогранники (многогранные поверхности).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теории римановых пространств исследуются вопросы, касающиеся связи их метрических свойств с топологическим строением, поведение геодезических (кратчайших на малых участках) линий в целом, как, например, вопрос о существовании замкнутых геодезических, вопросы «погружения», т. е. реализации данного n-мерного риманова пространства в виде n-мерной поверхности в евклидовом пространстве какого-либо числа измерений, вопросы псевдоримановой геометрии, связанные с общей теорией относительности, и др.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MILY\Desktop\совр геом\mitsubishi_service.jpg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290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FAMILY\Desktop\совр геом\las-arenas-beach-hous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441166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FAMILY\Desktop\совр геом\herstedlund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14738"/>
            <a:ext cx="2233612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FAMILY\Desktop\совр геом\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5888"/>
            <a:ext cx="317023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effectLst/>
              </a:rPr>
              <a:t>Значение геометрии</a:t>
            </a:r>
            <a:r>
              <a:rPr lang="ru-RU" b="1" i="1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Применение евклидовой геометрии представляет самое обычное явление всюду, где определяются площади, объёмы и т.п. Вся техника, поскольку в ней играют роль формы и размеры тел, пользуется евклидовой Г. Картография, геодезия, астрономия, все графические методы, механика немыслимы без геометрии. Ярким примером является открытие И. Кеплером факта вращения планет по эллипсам; он мог воспользоваться тем, что эллипс был изучен ещё древними геометрами. Глубокое применение геометрии представляет геометрическая кристаллография, послужившая источником и областью приложения теории правильных систем фигур.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4044950" cy="2693987"/>
          </a:xfrm>
        </p:spPr>
      </p:pic>
      <p:pic>
        <p:nvPicPr>
          <p:cNvPr id="15363" name="Picture 2" descr="C:\Users\FAMILY\Desktop\совр геом\0_14261_8157ad6b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060575"/>
            <a:ext cx="4675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FAMILY\Desktop\совр геом\11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27209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60350"/>
            <a:ext cx="4176712" cy="630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FAMILY\Desktop\совр геом\36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916113"/>
            <a:ext cx="30861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263" y="260350"/>
            <a:ext cx="331152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Геометрия современного города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effectLst/>
              </a:rPr>
              <a:t> </a:t>
            </a:r>
            <a:br>
              <a:rPr lang="ru-RU" sz="4400" dirty="0">
                <a:effectLst/>
              </a:rPr>
            </a:br>
            <a:r>
              <a:rPr lang="ru-RU" sz="4400" b="1" i="1" dirty="0">
                <a:effectLst/>
              </a:rPr>
              <a:t>Классификация в современной геометрии</a:t>
            </a:r>
            <a:r>
              <a:rPr lang="ru-RU" sz="4400" b="1" i="1" dirty="0" smtClean="0">
                <a:effectLst/>
              </a:rPr>
              <a:t>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Евклидова геометрия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в которой предполагается, что размеры отрезков и углов при перемещении фигур на плоскости не меняются. Другими словами, это теория тех свойств фигур, которые сохраняются при их переносе, вращении и отражении. </a:t>
            </a:r>
          </a:p>
          <a:p>
            <a:pPr marL="628650" indent="36036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Планиметрия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раздел евклидовой геометрии, исследующий фигуры на плоскости.</a:t>
            </a:r>
          </a:p>
          <a:p>
            <a:pPr marL="628650" indent="36036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Стереометрия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раздел евклидовой геометрии, в котором изучаются фигуры в пространстве.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Проективная геометрия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изучающую проективные свойства фигур, то есть свойства, сохраняющиеся при их проективных преобразованиях. Инварианты в этой геометрии — это свойства, сохраняющиеся при замене фигур на подобные им, но другого размера.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Аффинная геометрия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использующая очень общие аффинные преобразования. В ней длины и величины углов не имеют существенного значения, но прямые переходят в прямые.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795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ffectLst/>
              </a:rPr>
              <a:t>Современная геометрия включает в себя следующие дополнительные разделы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r>
              <a:rPr lang="ru-RU" sz="3200" b="1" u="sng" smtClean="0">
                <a:solidFill>
                  <a:schemeClr val="tx1"/>
                </a:solidFill>
              </a:rPr>
              <a:t>Многомерная геометрия.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u="sng" smtClean="0">
                <a:solidFill>
                  <a:schemeClr val="tx1"/>
                </a:solidFill>
              </a:rPr>
              <a:t>Неевклидовы геометрии. 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u="sng" smtClean="0">
                <a:solidFill>
                  <a:schemeClr val="tx1"/>
                </a:solidFill>
              </a:rPr>
              <a:t>Сферическая геометрия.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u="sng" smtClean="0">
                <a:solidFill>
                  <a:schemeClr val="tx1"/>
                </a:solidFill>
              </a:rPr>
              <a:t>Геометрия Лобачевского.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u="sng" smtClean="0">
                <a:solidFill>
                  <a:schemeClr val="tx1"/>
                </a:solidFill>
              </a:rPr>
              <a:t>Риманова геометрия.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u="sng" smtClean="0">
                <a:solidFill>
                  <a:schemeClr val="tx1"/>
                </a:solidFill>
              </a:rPr>
              <a:t>Геометрия многообразий.</a:t>
            </a:r>
            <a:endParaRPr lang="ru-RU" sz="3200" b="1" smtClean="0">
              <a:solidFill>
                <a:schemeClr val="tx1"/>
              </a:solidFill>
            </a:endParaRPr>
          </a:p>
          <a:p>
            <a:r>
              <a:rPr lang="ru-RU" sz="3200" b="1" u="sng" smtClean="0">
                <a:solidFill>
                  <a:schemeClr val="tx1"/>
                </a:solidFill>
              </a:rPr>
              <a:t>Топология</a:t>
            </a:r>
            <a:endParaRPr lang="ru-RU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95387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b="1" dirty="0">
                <a:effectLst/>
              </a:rPr>
              <a:t>По используемым методам выделяют также такие инструментальные подразделы</a:t>
            </a:r>
            <a:r>
              <a:rPr lang="ru-RU" sz="2800" b="1" dirty="0" smtClean="0">
                <a:effectLst/>
              </a:rPr>
              <a:t>.</a:t>
            </a:r>
            <a:endParaRPr lang="ru-RU" sz="2800" b="1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smtClean="0"/>
              <a:t>Аналитическая геометрия</a:t>
            </a:r>
            <a:r>
              <a:rPr lang="ru-RU" b="1" smtClean="0"/>
              <a:t> — геометрия координатного метода. В ней геометрические объекты описываются алгебраическими уравнениями в декартовых (иногда аффинных) координатах и затем исследуются методами алгебры и анализа.</a:t>
            </a:r>
          </a:p>
          <a:p>
            <a:r>
              <a:rPr lang="ru-RU" b="1" u="sng" smtClean="0"/>
              <a:t>Дифференциальная геометрия</a:t>
            </a:r>
            <a:r>
              <a:rPr lang="ru-RU" b="1" smtClean="0"/>
              <a:t> — изучает линии и поверхности, задающиеся дифференцируемыми функциями, с помощью дифференциальных уравнений.</a:t>
            </a:r>
          </a:p>
          <a:p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MILY\Desktop\совр геом\geometry350_w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739">
            <a:off x="4954588" y="-149225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FAMILY\Desktop\совр геом\ON_REPEAT-pi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05754">
            <a:off x="1177925" y="-214312"/>
            <a:ext cx="30956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558888">
            <a:off x="4138613" y="2867025"/>
            <a:ext cx="3384550" cy="3657600"/>
          </a:xfrm>
        </p:spPr>
      </p:pic>
      <p:pic>
        <p:nvPicPr>
          <p:cNvPr id="8197" name="Picture 4" descr="C:\Users\FAMILY\Desktop\совр геом\39217660_1233836686_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14663"/>
            <a:ext cx="311943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effectLst/>
              </a:rPr>
              <a:t>Современные тенденции в развитии геометрии</a:t>
            </a:r>
            <a:r>
              <a:rPr lang="ru-RU" sz="4800" b="1" dirty="0" smtClean="0">
                <a:effectLst/>
              </a:rPr>
              <a:t>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Принятое в современной математике формально-математическое определение понятий пространства и фигуры исходит из понятия множества. Пространство определяется как множество каких-либо элементов («точек») с условием, что в этом множестве установлены некоторые отношения, сходные с обычными пространственными отношениями. Множество цветов, множество состояний физической системы, множество непрерывных функций, заданных на отрезке [0, 1], и т.п. образуют пространства, где точками будут цвета, состояния, функции. Фигура определяется как произвольное множество точек в данном пространстве.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Современная наука породила обширное разнообразие геометрических теорий. Значение каждой из них и степень внимания к её задачам определяются содержательностью этих задач и получаемых результатов, её связями с другими областями математики, с точным естествознанием и задачами техники. Каждая геометрическая теория определяется среди других геометрических теорий, во-первых, тем, какое пространство или какого типа пространства в ней рассматриваются. Во-вторых, в определение теории входит указание на исследуемые фигуры. Так различают теории многогранников, кривых, поверхностей, выпуклых тел и т.д.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AMILY\Desktop\совр геом\0_5834_90388b62_X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833937" cy="3890963"/>
          </a:xfrm>
          <a:noFill/>
        </p:spPr>
      </p:pic>
      <p:pic>
        <p:nvPicPr>
          <p:cNvPr id="11267" name="Picture 3" descr="C:\Users\FAMILY\Desktop\совр геом\692739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3887787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</TotalTime>
  <Words>648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Palatino Linotype</vt:lpstr>
      <vt:lpstr>Arial</vt:lpstr>
      <vt:lpstr>Century Gothic</vt:lpstr>
      <vt:lpstr>Courier New</vt:lpstr>
      <vt:lpstr>Calibri</vt:lpstr>
      <vt:lpstr>Исполнительная</vt:lpstr>
      <vt:lpstr>Геометрия современности (XX-XХI  вв.)</vt:lpstr>
      <vt:lpstr>Презентация PowerPoint</vt:lpstr>
      <vt:lpstr>  Классификация в современной геометрии.</vt:lpstr>
      <vt:lpstr>Современная геометрия включает в себя следующие дополнительные разделы.</vt:lpstr>
      <vt:lpstr>По используемым методам выделяют также такие инструментальные подразделы.</vt:lpstr>
      <vt:lpstr>Презентация PowerPoint</vt:lpstr>
      <vt:lpstr>Современные тенденции в развитии геометрии.</vt:lpstr>
      <vt:lpstr>Презентация PowerPoint</vt:lpstr>
      <vt:lpstr>Презентация PowerPoint</vt:lpstr>
      <vt:lpstr>Из всего разнообразия геометрических теорий фактически более всего развиваются n-мерная евклидова геометрия и риманова (включая псевдориманову) геометрия. </vt:lpstr>
      <vt:lpstr>Презентация PowerPoint</vt:lpstr>
      <vt:lpstr>Значение геометрии.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современности (XX-XХI  вв.)</dc:title>
  <dc:creator>FAMILY</dc:creator>
  <cp:lastModifiedBy>FAMILY</cp:lastModifiedBy>
  <cp:revision>3</cp:revision>
  <dcterms:created xsi:type="dcterms:W3CDTF">2010-12-07T04:13:25Z</dcterms:created>
  <dcterms:modified xsi:type="dcterms:W3CDTF">2012-02-18T11:42:18Z</dcterms:modified>
</cp:coreProperties>
</file>