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14"/>
  </p:handoutMasterIdLst>
  <p:sldIdLst>
    <p:sldId id="269" r:id="rId3"/>
    <p:sldId id="262" r:id="rId4"/>
    <p:sldId id="272" r:id="rId5"/>
    <p:sldId id="273" r:id="rId6"/>
    <p:sldId id="270" r:id="rId7"/>
    <p:sldId id="271" r:id="rId8"/>
    <p:sldId id="274" r:id="rId9"/>
    <p:sldId id="275" r:id="rId10"/>
    <p:sldId id="261" r:id="rId11"/>
    <p:sldId id="278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7350544630563818E-2"/>
          <c:y val="0.22766288439931009"/>
          <c:w val="0.93738374587922668"/>
          <c:h val="0.5125280896866121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Лист1!$B$1:$Y$1</c:f>
              <c:strCache>
                <c:ptCount val="24"/>
                <c:pt idx="0">
                  <c:v>ПТ№0</c:v>
                </c:pt>
                <c:pt idx="1">
                  <c:v>ПТ№1</c:v>
                </c:pt>
                <c:pt idx="2">
                  <c:v>ПТ№2</c:v>
                </c:pt>
                <c:pt idx="3">
                  <c:v>ПТ№3</c:v>
                </c:pt>
                <c:pt idx="4">
                  <c:v>ПТ№4</c:v>
                </c:pt>
                <c:pt idx="5">
                  <c:v>ПТ№5</c:v>
                </c:pt>
                <c:pt idx="6">
                  <c:v>ПТ№6</c:v>
                </c:pt>
                <c:pt idx="7">
                  <c:v>ПТ№7</c:v>
                </c:pt>
                <c:pt idx="8">
                  <c:v>ПТ№8</c:v>
                </c:pt>
                <c:pt idx="9">
                  <c:v>ПТ№9</c:v>
                </c:pt>
                <c:pt idx="10">
                  <c:v>ПТ№10</c:v>
                </c:pt>
                <c:pt idx="11">
                  <c:v>ПТ№11</c:v>
                </c:pt>
                <c:pt idx="12">
                  <c:v>ПТ№12</c:v>
                </c:pt>
                <c:pt idx="13">
                  <c:v>ПТ№13</c:v>
                </c:pt>
                <c:pt idx="14">
                  <c:v>ПТ№14</c:v>
                </c:pt>
                <c:pt idx="15">
                  <c:v>ПТ№15</c:v>
                </c:pt>
                <c:pt idx="16">
                  <c:v>ПТ№16</c:v>
                </c:pt>
                <c:pt idx="17">
                  <c:v>ПТ№17</c:v>
                </c:pt>
                <c:pt idx="18">
                  <c:v>ПТ№18</c:v>
                </c:pt>
                <c:pt idx="19">
                  <c:v>ПТ№19</c:v>
                </c:pt>
                <c:pt idx="20">
                  <c:v>ПТ№20</c:v>
                </c:pt>
                <c:pt idx="21">
                  <c:v>ПТ№21</c:v>
                </c:pt>
                <c:pt idx="22">
                  <c:v>ПТ№22</c:v>
                </c:pt>
                <c:pt idx="23">
                  <c:v>ПТ№23</c:v>
                </c:pt>
              </c:strCache>
            </c:strRef>
          </c:cat>
          <c:val>
            <c:numRef>
              <c:f>Лист1!$B$2:$Y$2</c:f>
              <c:numCache>
                <c:formatCode>General</c:formatCode>
                <c:ptCount val="24"/>
                <c:pt idx="0">
                  <c:v>10.210000000000001</c:v>
                </c:pt>
                <c:pt idx="1">
                  <c:v>13.74</c:v>
                </c:pt>
                <c:pt idx="2">
                  <c:v>8.48</c:v>
                </c:pt>
                <c:pt idx="3">
                  <c:v>14.9</c:v>
                </c:pt>
                <c:pt idx="4">
                  <c:v>11.65</c:v>
                </c:pt>
                <c:pt idx="5">
                  <c:v>11.5</c:v>
                </c:pt>
                <c:pt idx="6">
                  <c:v>10.15</c:v>
                </c:pt>
                <c:pt idx="7">
                  <c:v>10.95</c:v>
                </c:pt>
                <c:pt idx="8">
                  <c:v>11</c:v>
                </c:pt>
                <c:pt idx="9">
                  <c:v>11.1</c:v>
                </c:pt>
                <c:pt idx="10">
                  <c:v>12.05</c:v>
                </c:pt>
                <c:pt idx="11">
                  <c:v>13.62</c:v>
                </c:pt>
                <c:pt idx="12">
                  <c:v>13.3</c:v>
                </c:pt>
                <c:pt idx="13">
                  <c:v>15</c:v>
                </c:pt>
                <c:pt idx="14">
                  <c:v>11.71</c:v>
                </c:pt>
                <c:pt idx="15">
                  <c:v>15.77</c:v>
                </c:pt>
                <c:pt idx="16">
                  <c:v>13.05</c:v>
                </c:pt>
                <c:pt idx="17">
                  <c:v>15.62</c:v>
                </c:pt>
                <c:pt idx="18">
                  <c:v>14.1</c:v>
                </c:pt>
                <c:pt idx="19">
                  <c:v>15.05</c:v>
                </c:pt>
                <c:pt idx="20">
                  <c:v>15.55</c:v>
                </c:pt>
                <c:pt idx="21">
                  <c:v>16.149999999999999</c:v>
                </c:pt>
                <c:pt idx="22">
                  <c:v>14.9</c:v>
                </c:pt>
                <c:pt idx="23">
                  <c:v>15.62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879680"/>
        <c:axId val="69881216"/>
      </c:lineChart>
      <c:catAx>
        <c:axId val="69879680"/>
        <c:scaling>
          <c:orientation val="minMax"/>
        </c:scaling>
        <c:delete val="0"/>
        <c:axPos val="b"/>
        <c:majorTickMark val="out"/>
        <c:minorTickMark val="none"/>
        <c:tickLblPos val="nextTo"/>
        <c:crossAx val="69881216"/>
        <c:crosses val="autoZero"/>
        <c:auto val="1"/>
        <c:lblAlgn val="ctr"/>
        <c:lblOffset val="100"/>
        <c:noMultiLvlLbl val="0"/>
      </c:catAx>
      <c:valAx>
        <c:axId val="69881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8796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Успеваемость</c:v>
                </c:pt>
              </c:strCache>
            </c:strRef>
          </c:tx>
          <c:invertIfNegative val="0"/>
          <c:cat>
            <c:strRef>
              <c:f>Лист1!$B$1:$Y$1</c:f>
              <c:strCache>
                <c:ptCount val="24"/>
                <c:pt idx="0">
                  <c:v>ПТ№0</c:v>
                </c:pt>
                <c:pt idx="1">
                  <c:v>ПТ№1</c:v>
                </c:pt>
                <c:pt idx="2">
                  <c:v>ПТ№2</c:v>
                </c:pt>
                <c:pt idx="3">
                  <c:v>ПТ№3</c:v>
                </c:pt>
                <c:pt idx="4">
                  <c:v>ПТ№4</c:v>
                </c:pt>
                <c:pt idx="5">
                  <c:v>ПТ№5</c:v>
                </c:pt>
                <c:pt idx="6">
                  <c:v>ПТ№6</c:v>
                </c:pt>
                <c:pt idx="7">
                  <c:v>ПТ№7</c:v>
                </c:pt>
                <c:pt idx="8">
                  <c:v>ПТ№8</c:v>
                </c:pt>
                <c:pt idx="9">
                  <c:v>ПТ№9</c:v>
                </c:pt>
                <c:pt idx="10">
                  <c:v>ПТ№10</c:v>
                </c:pt>
                <c:pt idx="11">
                  <c:v>ПТ№11</c:v>
                </c:pt>
                <c:pt idx="12">
                  <c:v>ПТ№12</c:v>
                </c:pt>
                <c:pt idx="13">
                  <c:v>ПТ№13</c:v>
                </c:pt>
                <c:pt idx="14">
                  <c:v>ПТ№14</c:v>
                </c:pt>
                <c:pt idx="15">
                  <c:v>ПТ№15</c:v>
                </c:pt>
                <c:pt idx="16">
                  <c:v>ПТ№16</c:v>
                </c:pt>
                <c:pt idx="17">
                  <c:v>ПТ№17</c:v>
                </c:pt>
                <c:pt idx="18">
                  <c:v>ПТ№18</c:v>
                </c:pt>
                <c:pt idx="19">
                  <c:v>ПТ№19</c:v>
                </c:pt>
                <c:pt idx="20">
                  <c:v>ПТ№20</c:v>
                </c:pt>
                <c:pt idx="21">
                  <c:v>ПТ№21</c:v>
                </c:pt>
                <c:pt idx="22">
                  <c:v>ПТ№22</c:v>
                </c:pt>
                <c:pt idx="23">
                  <c:v>ПТ№23</c:v>
                </c:pt>
              </c:strCache>
            </c:strRef>
          </c:cat>
          <c:val>
            <c:numRef>
              <c:f>Лист1!$B$3:$Y$3</c:f>
              <c:numCache>
                <c:formatCode>0%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0.95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Качество знаний</c:v>
                </c:pt>
              </c:strCache>
            </c:strRef>
          </c:tx>
          <c:invertIfNegative val="0"/>
          <c:cat>
            <c:strRef>
              <c:f>Лист1!$B$1:$Y$1</c:f>
              <c:strCache>
                <c:ptCount val="24"/>
                <c:pt idx="0">
                  <c:v>ПТ№0</c:v>
                </c:pt>
                <c:pt idx="1">
                  <c:v>ПТ№1</c:v>
                </c:pt>
                <c:pt idx="2">
                  <c:v>ПТ№2</c:v>
                </c:pt>
                <c:pt idx="3">
                  <c:v>ПТ№3</c:v>
                </c:pt>
                <c:pt idx="4">
                  <c:v>ПТ№4</c:v>
                </c:pt>
                <c:pt idx="5">
                  <c:v>ПТ№5</c:v>
                </c:pt>
                <c:pt idx="6">
                  <c:v>ПТ№6</c:v>
                </c:pt>
                <c:pt idx="7">
                  <c:v>ПТ№7</c:v>
                </c:pt>
                <c:pt idx="8">
                  <c:v>ПТ№8</c:v>
                </c:pt>
                <c:pt idx="9">
                  <c:v>ПТ№9</c:v>
                </c:pt>
                <c:pt idx="10">
                  <c:v>ПТ№10</c:v>
                </c:pt>
                <c:pt idx="11">
                  <c:v>ПТ№11</c:v>
                </c:pt>
                <c:pt idx="12">
                  <c:v>ПТ№12</c:v>
                </c:pt>
                <c:pt idx="13">
                  <c:v>ПТ№13</c:v>
                </c:pt>
                <c:pt idx="14">
                  <c:v>ПТ№14</c:v>
                </c:pt>
                <c:pt idx="15">
                  <c:v>ПТ№15</c:v>
                </c:pt>
                <c:pt idx="16">
                  <c:v>ПТ№16</c:v>
                </c:pt>
                <c:pt idx="17">
                  <c:v>ПТ№17</c:v>
                </c:pt>
                <c:pt idx="18">
                  <c:v>ПТ№18</c:v>
                </c:pt>
                <c:pt idx="19">
                  <c:v>ПТ№19</c:v>
                </c:pt>
                <c:pt idx="20">
                  <c:v>ПТ№20</c:v>
                </c:pt>
                <c:pt idx="21">
                  <c:v>ПТ№21</c:v>
                </c:pt>
                <c:pt idx="22">
                  <c:v>ПТ№22</c:v>
                </c:pt>
                <c:pt idx="23">
                  <c:v>ПТ№23</c:v>
                </c:pt>
              </c:strCache>
            </c:strRef>
          </c:cat>
          <c:val>
            <c:numRef>
              <c:f>Лист1!$B$4:$Y$4</c:f>
              <c:numCache>
                <c:formatCode>0%</c:formatCode>
                <c:ptCount val="24"/>
                <c:pt idx="0">
                  <c:v>0.21</c:v>
                </c:pt>
                <c:pt idx="1">
                  <c:v>0.79</c:v>
                </c:pt>
                <c:pt idx="2" formatCode="0.00%">
                  <c:v>9.5000000000000001E-2</c:v>
                </c:pt>
                <c:pt idx="3">
                  <c:v>1</c:v>
                </c:pt>
                <c:pt idx="4">
                  <c:v>0.65</c:v>
                </c:pt>
                <c:pt idx="5">
                  <c:v>0.45</c:v>
                </c:pt>
                <c:pt idx="6">
                  <c:v>0.3</c:v>
                </c:pt>
                <c:pt idx="7">
                  <c:v>0.45</c:v>
                </c:pt>
                <c:pt idx="8">
                  <c:v>0.55000000000000004</c:v>
                </c:pt>
                <c:pt idx="9">
                  <c:v>0.43</c:v>
                </c:pt>
                <c:pt idx="10" formatCode="0.00%">
                  <c:v>0.59099999999999997</c:v>
                </c:pt>
                <c:pt idx="11" formatCode="0.00%">
                  <c:v>0.71399999999999997</c:v>
                </c:pt>
                <c:pt idx="12">
                  <c:v>0.6</c:v>
                </c:pt>
                <c:pt idx="13" formatCode="0.00%">
                  <c:v>0.85699999999999998</c:v>
                </c:pt>
                <c:pt idx="14" formatCode="0.00%">
                  <c:v>0.61899999999999999</c:v>
                </c:pt>
                <c:pt idx="15" formatCode="0.00%">
                  <c:v>0.95499999999999996</c:v>
                </c:pt>
                <c:pt idx="16">
                  <c:v>0.65</c:v>
                </c:pt>
                <c:pt idx="17" formatCode="0.00%">
                  <c:v>0.85699999999999998</c:v>
                </c:pt>
                <c:pt idx="18">
                  <c:v>0.75</c:v>
                </c:pt>
                <c:pt idx="19" formatCode="0.00%">
                  <c:v>0.85699999999999998</c:v>
                </c:pt>
                <c:pt idx="20">
                  <c:v>0.85</c:v>
                </c:pt>
                <c:pt idx="21">
                  <c:v>0.9</c:v>
                </c:pt>
                <c:pt idx="22">
                  <c:v>0.8</c:v>
                </c:pt>
                <c:pt idx="23" formatCode="0.00%">
                  <c:v>0.76200000000000001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499776"/>
        <c:axId val="71501312"/>
      </c:barChart>
      <c:catAx>
        <c:axId val="71499776"/>
        <c:scaling>
          <c:orientation val="minMax"/>
        </c:scaling>
        <c:delete val="0"/>
        <c:axPos val="b"/>
        <c:majorTickMark val="out"/>
        <c:minorTickMark val="none"/>
        <c:tickLblPos val="nextTo"/>
        <c:crossAx val="71501312"/>
        <c:crosses val="autoZero"/>
        <c:auto val="1"/>
        <c:lblAlgn val="ctr"/>
        <c:lblOffset val="100"/>
        <c:noMultiLvlLbl val="0"/>
      </c:catAx>
      <c:valAx>
        <c:axId val="7150131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1499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8B69D-AAE1-4E93-8A82-28C21F3D3491}" type="doc">
      <dgm:prSet loTypeId="urn:microsoft.com/office/officeart/2005/8/layout/vList5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A6CFBBA-631E-42B0-B26C-7D08F0F83BF1}">
      <dgm:prSet phldrT="[Текст]"/>
      <dgm:spPr/>
      <dgm:t>
        <a:bodyPr/>
        <a:lstStyle/>
        <a:p>
          <a:r>
            <a:rPr lang="ru-RU" dirty="0" smtClean="0"/>
            <a:t>НАПРАВЛЕНИЕ </a:t>
          </a:r>
        </a:p>
        <a:p>
          <a:r>
            <a:rPr lang="ru-RU" dirty="0" smtClean="0"/>
            <a:t>ДЕЯТЕЛЬНОСТИ </a:t>
          </a:r>
          <a:endParaRPr lang="ru-RU" dirty="0"/>
        </a:p>
      </dgm:t>
    </dgm:pt>
    <dgm:pt modelId="{313F88BC-8BB2-49F2-AED6-B8360BBD6529}" type="parTrans" cxnId="{BAFB2B21-53BB-4CD5-9C49-30A6356BB26A}">
      <dgm:prSet/>
      <dgm:spPr/>
      <dgm:t>
        <a:bodyPr/>
        <a:lstStyle/>
        <a:p>
          <a:endParaRPr lang="ru-RU"/>
        </a:p>
      </dgm:t>
    </dgm:pt>
    <dgm:pt modelId="{04C8737C-122E-4EC9-8E2F-66BA7B0EF616}" type="sibTrans" cxnId="{BAFB2B21-53BB-4CD5-9C49-30A6356BB26A}">
      <dgm:prSet/>
      <dgm:spPr/>
      <dgm:t>
        <a:bodyPr/>
        <a:lstStyle/>
        <a:p>
          <a:endParaRPr lang="ru-RU"/>
        </a:p>
      </dgm:t>
    </dgm:pt>
    <dgm:pt modelId="{6606809F-1B80-474C-9292-0841186E012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663300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Организационно-методическая деятельность</a:t>
          </a:r>
          <a:endParaRPr lang="ru-RU" sz="2400" dirty="0">
            <a:solidFill>
              <a:srgbClr val="663300"/>
            </a:solidFill>
          </a:endParaRPr>
        </a:p>
      </dgm:t>
    </dgm:pt>
    <dgm:pt modelId="{DCF0C126-DEEE-426B-91E1-733000984E94}" type="parTrans" cxnId="{0E98FF13-D0F3-4F6A-8A31-9B37246F00DB}">
      <dgm:prSet/>
      <dgm:spPr/>
      <dgm:t>
        <a:bodyPr/>
        <a:lstStyle/>
        <a:p>
          <a:endParaRPr lang="ru-RU"/>
        </a:p>
      </dgm:t>
    </dgm:pt>
    <dgm:pt modelId="{9BCB313F-BE82-410B-8B74-33AF106BBFE4}" type="sibTrans" cxnId="{0E98FF13-D0F3-4F6A-8A31-9B37246F00DB}">
      <dgm:prSet/>
      <dgm:spPr/>
      <dgm:t>
        <a:bodyPr/>
        <a:lstStyle/>
        <a:p>
          <a:endParaRPr lang="ru-RU"/>
        </a:p>
      </dgm:t>
    </dgm:pt>
    <dgm:pt modelId="{C5C8B413-82A0-42D4-805E-E71DD253A7BF}">
      <dgm:prSet phldrT="[Текст]"/>
      <dgm:spPr/>
      <dgm:t>
        <a:bodyPr/>
        <a:lstStyle/>
        <a:p>
          <a:r>
            <a:rPr lang="ru-RU" dirty="0" smtClean="0"/>
            <a:t>Коррекционная</a:t>
          </a:r>
        </a:p>
        <a:p>
          <a:r>
            <a:rPr lang="ru-RU" dirty="0" smtClean="0"/>
            <a:t>работа </a:t>
          </a:r>
        </a:p>
        <a:p>
          <a:endParaRPr lang="ru-RU" dirty="0"/>
        </a:p>
      </dgm:t>
    </dgm:pt>
    <dgm:pt modelId="{B5124A98-8397-4E6E-AF03-E04ADE4C899A}" type="parTrans" cxnId="{CAD15799-77B7-4BCB-AD72-2F3E4EEA1421}">
      <dgm:prSet/>
      <dgm:spPr/>
      <dgm:t>
        <a:bodyPr/>
        <a:lstStyle/>
        <a:p>
          <a:endParaRPr lang="ru-RU"/>
        </a:p>
      </dgm:t>
    </dgm:pt>
    <dgm:pt modelId="{B003227B-369D-4BE9-ABFA-BCF805D6646A}" type="sibTrans" cxnId="{CAD15799-77B7-4BCB-AD72-2F3E4EEA1421}">
      <dgm:prSet/>
      <dgm:spPr/>
      <dgm:t>
        <a:bodyPr/>
        <a:lstStyle/>
        <a:p>
          <a:endParaRPr lang="ru-RU"/>
        </a:p>
      </dgm:t>
    </dgm:pt>
    <dgm:pt modelId="{3268802B-0D0D-4672-9CE6-72D44376A253}">
      <dgm:prSet phldrT="[Текст]"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Разработка плана </a:t>
          </a:r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подготовки к ЕНТ. </a:t>
          </a:r>
          <a:endParaRPr lang="ru-RU" sz="1400" dirty="0"/>
        </a:p>
      </dgm:t>
    </dgm:pt>
    <dgm:pt modelId="{3AC28047-042D-47DA-941E-5F94667B6DC1}" type="parTrans" cxnId="{F210C34B-07B2-486E-B5F6-527489FBBC1F}">
      <dgm:prSet/>
      <dgm:spPr/>
      <dgm:t>
        <a:bodyPr/>
        <a:lstStyle/>
        <a:p>
          <a:endParaRPr lang="ru-RU"/>
        </a:p>
      </dgm:t>
    </dgm:pt>
    <dgm:pt modelId="{90DF0875-B2F5-4CDB-A283-2314E4E3EA99}" type="sibTrans" cxnId="{F210C34B-07B2-486E-B5F6-527489FBBC1F}">
      <dgm:prSet/>
      <dgm:spPr/>
      <dgm:t>
        <a:bodyPr/>
        <a:lstStyle/>
        <a:p>
          <a:endParaRPr lang="ru-RU"/>
        </a:p>
      </dgm:t>
    </dgm:pt>
    <dgm:pt modelId="{25CD4EE9-2EEA-48F9-A222-AE8C553B6F39}">
      <dgm:prSet phldrT="[Текст]"/>
      <dgm:spPr/>
      <dgm:t>
        <a:bodyPr/>
        <a:lstStyle/>
        <a:p>
          <a:r>
            <a:rPr lang="ru-RU" dirty="0" smtClean="0"/>
            <a:t>Инструментарий </a:t>
          </a:r>
          <a:endParaRPr lang="ru-RU" dirty="0"/>
        </a:p>
      </dgm:t>
    </dgm:pt>
    <dgm:pt modelId="{165CF17F-EF54-4D64-8398-33217209FDF4}" type="parTrans" cxnId="{80F3EB12-0898-42CA-AE33-2E3A4AF49B3B}">
      <dgm:prSet/>
      <dgm:spPr/>
      <dgm:t>
        <a:bodyPr/>
        <a:lstStyle/>
        <a:p>
          <a:endParaRPr lang="ru-RU"/>
        </a:p>
      </dgm:t>
    </dgm:pt>
    <dgm:pt modelId="{9431F3E3-37F8-4A35-95E0-E63AEFF4AF16}" type="sibTrans" cxnId="{80F3EB12-0898-42CA-AE33-2E3A4AF49B3B}">
      <dgm:prSet/>
      <dgm:spPr/>
      <dgm:t>
        <a:bodyPr/>
        <a:lstStyle/>
        <a:p>
          <a:endParaRPr lang="ru-RU"/>
        </a:p>
      </dgm:t>
    </dgm:pt>
    <dgm:pt modelId="{3CFEE16D-3E38-4817-AC6B-72ABCAC5C623}">
      <dgm:prSet phldrT="[Текст]"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Измерители  обученности.</a:t>
          </a:r>
          <a:endParaRPr lang="ru-RU" sz="1400" dirty="0"/>
        </a:p>
      </dgm:t>
    </dgm:pt>
    <dgm:pt modelId="{378D6F43-1308-461C-A5BE-DC991C3BE97E}" type="parTrans" cxnId="{88047B67-170D-4F79-AB0F-C672D578C079}">
      <dgm:prSet/>
      <dgm:spPr/>
      <dgm:t>
        <a:bodyPr/>
        <a:lstStyle/>
        <a:p>
          <a:endParaRPr lang="ru-RU"/>
        </a:p>
      </dgm:t>
    </dgm:pt>
    <dgm:pt modelId="{4654A282-74B2-468A-BB1D-B4A0B5C0F1D5}" type="sibTrans" cxnId="{88047B67-170D-4F79-AB0F-C672D578C079}">
      <dgm:prSet/>
      <dgm:spPr/>
      <dgm:t>
        <a:bodyPr/>
        <a:lstStyle/>
        <a:p>
          <a:endParaRPr lang="ru-RU"/>
        </a:p>
      </dgm:t>
    </dgm:pt>
    <dgm:pt modelId="{9709F58B-2E7C-4320-B532-09AA073BB31A}">
      <dgm:prSet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Разработка измерителей обученности.</a:t>
          </a:r>
          <a:endParaRPr lang="ru-RU" sz="1400" dirty="0">
            <a:effectLst>
              <a:outerShdw blurRad="38100" dist="38100" dir="2700000" algn="tl">
                <a:srgbClr val="FFFFFF"/>
              </a:outerShdw>
            </a:effectLst>
          </a:endParaRPr>
        </a:p>
      </dgm:t>
    </dgm:pt>
    <dgm:pt modelId="{FEECD36E-75A8-42E3-BCA4-6BED683C4EA9}" type="parTrans" cxnId="{98093C73-130D-4C58-9867-E1F15839F955}">
      <dgm:prSet/>
      <dgm:spPr/>
      <dgm:t>
        <a:bodyPr/>
        <a:lstStyle/>
        <a:p>
          <a:endParaRPr lang="ru-RU"/>
        </a:p>
      </dgm:t>
    </dgm:pt>
    <dgm:pt modelId="{D7236ADD-F040-4027-8A3B-61003B2FD67C}" type="sibTrans" cxnId="{98093C73-130D-4C58-9867-E1F15839F955}">
      <dgm:prSet/>
      <dgm:spPr/>
      <dgm:t>
        <a:bodyPr/>
        <a:lstStyle/>
        <a:p>
          <a:endParaRPr lang="ru-RU"/>
        </a:p>
      </dgm:t>
    </dgm:pt>
    <dgm:pt modelId="{1B8EFA77-9279-41B5-BE41-B4271B66229F}">
      <dgm:prSet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Проведение поэлементного анализа по итогам тематических тестирований и пробных ЕНТ.</a:t>
          </a:r>
          <a:endParaRPr lang="ru-RU" sz="1400" dirty="0">
            <a:effectLst>
              <a:outerShdw blurRad="38100" dist="38100" dir="2700000" algn="tl">
                <a:srgbClr val="FFFFFF"/>
              </a:outerShdw>
            </a:effectLst>
          </a:endParaRPr>
        </a:p>
      </dgm:t>
    </dgm:pt>
    <dgm:pt modelId="{6CADBF46-707D-487D-9D0F-3C9C867BAC1D}" type="parTrans" cxnId="{7B95A790-30C0-443C-9843-BC81DB790D20}">
      <dgm:prSet/>
      <dgm:spPr/>
      <dgm:t>
        <a:bodyPr/>
        <a:lstStyle/>
        <a:p>
          <a:endParaRPr lang="ru-RU"/>
        </a:p>
      </dgm:t>
    </dgm:pt>
    <dgm:pt modelId="{794267C8-D0D4-4D8E-A70D-4EB771C8868D}" type="sibTrans" cxnId="{7B95A790-30C0-443C-9843-BC81DB790D20}">
      <dgm:prSet/>
      <dgm:spPr/>
      <dgm:t>
        <a:bodyPr/>
        <a:lstStyle/>
        <a:p>
          <a:endParaRPr lang="ru-RU"/>
        </a:p>
      </dgm:t>
    </dgm:pt>
    <dgm:pt modelId="{09922F4E-CC3D-4300-87FC-3B2DC64C0693}">
      <dgm:prSet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Схема анализа пробных  ЕНТ.</a:t>
          </a:r>
          <a:endParaRPr lang="ru-RU" sz="1400" dirty="0">
            <a:effectLst>
              <a:outerShdw blurRad="38100" dist="38100" dir="2700000" algn="tl">
                <a:srgbClr val="FFFFFF"/>
              </a:outerShdw>
            </a:effectLst>
          </a:endParaRPr>
        </a:p>
      </dgm:t>
    </dgm:pt>
    <dgm:pt modelId="{EAAE56B8-F1B9-4692-9E4F-C1EA4C6D32E9}" type="parTrans" cxnId="{240B4002-EA93-44A8-9D92-734734B75564}">
      <dgm:prSet/>
      <dgm:spPr/>
      <dgm:t>
        <a:bodyPr/>
        <a:lstStyle/>
        <a:p>
          <a:endParaRPr lang="ru-RU"/>
        </a:p>
      </dgm:t>
    </dgm:pt>
    <dgm:pt modelId="{CC90B394-1A45-438F-8920-116470BBD53F}" type="sibTrans" cxnId="{240B4002-EA93-44A8-9D92-734734B75564}">
      <dgm:prSet/>
      <dgm:spPr/>
      <dgm:t>
        <a:bodyPr/>
        <a:lstStyle/>
        <a:p>
          <a:endParaRPr lang="ru-RU"/>
        </a:p>
      </dgm:t>
    </dgm:pt>
    <dgm:pt modelId="{C840029C-7B6E-403E-A513-4E93CE9B20BC}" type="pres">
      <dgm:prSet presAssocID="{6DD8B69D-AAE1-4E93-8A82-28C21F3D34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9DFEF4-40B9-4274-8DD2-8CB6BB929D53}" type="pres">
      <dgm:prSet presAssocID="{6A6CFBBA-631E-42B0-B26C-7D08F0F83BF1}" presName="linNode" presStyleCnt="0"/>
      <dgm:spPr/>
    </dgm:pt>
    <dgm:pt modelId="{0C4002B0-3E5D-440E-8576-B305EE2CD8AC}" type="pres">
      <dgm:prSet presAssocID="{6A6CFBBA-631E-42B0-B26C-7D08F0F83BF1}" presName="parentText" presStyleLbl="node1" presStyleIdx="0" presStyleCnt="3" custLinFactNeighborX="783" custLinFactNeighborY="-13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10DD4-C62F-42AF-A062-58FFCC45B55A}" type="pres">
      <dgm:prSet presAssocID="{6A6CFBBA-631E-42B0-B26C-7D08F0F83BF1}" presName="descendantText" presStyleLbl="alignAccFollowNode1" presStyleIdx="0" presStyleCnt="3" custLinFactNeighborX="9238" custLinFactNeighborY="-2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67520-F9A3-4399-BABB-490A2A0D9EDF}" type="pres">
      <dgm:prSet presAssocID="{04C8737C-122E-4EC9-8E2F-66BA7B0EF616}" presName="sp" presStyleCnt="0"/>
      <dgm:spPr/>
    </dgm:pt>
    <dgm:pt modelId="{71B01B16-FD41-41ED-8175-52657E7175B8}" type="pres">
      <dgm:prSet presAssocID="{C5C8B413-82A0-42D4-805E-E71DD253A7BF}" presName="linNode" presStyleCnt="0"/>
      <dgm:spPr/>
    </dgm:pt>
    <dgm:pt modelId="{5A5B85C2-15C1-492F-BAFE-7E88BBCA7E54}" type="pres">
      <dgm:prSet presAssocID="{C5C8B413-82A0-42D4-805E-E71DD253A7B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D374C-46D4-49F2-968B-C50DF38CE82B}" type="pres">
      <dgm:prSet presAssocID="{C5C8B413-82A0-42D4-805E-E71DD253A7BF}" presName="descendantText" presStyleLbl="alignAccFollowNode1" presStyleIdx="1" presStyleCnt="3" custScaleX="70630" custScaleY="132242" custLinFactNeighborX="-697" custLinFactNeighborY="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9974B9-F50A-4776-A591-AD36D8B92D6E}" type="pres">
      <dgm:prSet presAssocID="{B003227B-369D-4BE9-ABFA-BCF805D6646A}" presName="sp" presStyleCnt="0"/>
      <dgm:spPr/>
    </dgm:pt>
    <dgm:pt modelId="{9E526329-9F65-4515-973B-EF623D0C1975}" type="pres">
      <dgm:prSet presAssocID="{25CD4EE9-2EEA-48F9-A222-AE8C553B6F39}" presName="linNode" presStyleCnt="0"/>
      <dgm:spPr/>
    </dgm:pt>
    <dgm:pt modelId="{0D49AEFC-2C45-478E-9DF3-197831F120D9}" type="pres">
      <dgm:prSet presAssocID="{25CD4EE9-2EEA-48F9-A222-AE8C553B6F3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80E94-77D9-4C9F-8BB9-DF3897DCD6EB}" type="pres">
      <dgm:prSet presAssocID="{25CD4EE9-2EEA-48F9-A222-AE8C553B6F39}" presName="descendantText" presStyleLbl="alignAccFollowNode1" presStyleIdx="2" presStyleCnt="3" custScaleX="62260" custScaleY="1076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79B390-96F1-4ED9-A60E-3351B10115E0}" type="presOf" srcId="{1B8EFA77-9279-41B5-BE41-B4271B66229F}" destId="{FFCD374C-46D4-49F2-968B-C50DF38CE82B}" srcOrd="0" destOrd="2" presId="urn:microsoft.com/office/officeart/2005/8/layout/vList5"/>
    <dgm:cxn modelId="{0E98FF13-D0F3-4F6A-8A31-9B37246F00DB}" srcId="{6A6CFBBA-631E-42B0-B26C-7D08F0F83BF1}" destId="{6606809F-1B80-474C-9292-0841186E0126}" srcOrd="0" destOrd="0" parTransId="{DCF0C126-DEEE-426B-91E1-733000984E94}" sibTransId="{9BCB313F-BE82-410B-8B74-33AF106BBFE4}"/>
    <dgm:cxn modelId="{F210C34B-07B2-486E-B5F6-527489FBBC1F}" srcId="{C5C8B413-82A0-42D4-805E-E71DD253A7BF}" destId="{3268802B-0D0D-4672-9CE6-72D44376A253}" srcOrd="0" destOrd="0" parTransId="{3AC28047-042D-47DA-941E-5F94667B6DC1}" sibTransId="{90DF0875-B2F5-4CDB-A283-2314E4E3EA99}"/>
    <dgm:cxn modelId="{91700833-4CA9-4230-A12C-BE71625DF340}" type="presOf" srcId="{9709F58B-2E7C-4320-B532-09AA073BB31A}" destId="{FFCD374C-46D4-49F2-968B-C50DF38CE82B}" srcOrd="0" destOrd="1" presId="urn:microsoft.com/office/officeart/2005/8/layout/vList5"/>
    <dgm:cxn modelId="{80F3EB12-0898-42CA-AE33-2E3A4AF49B3B}" srcId="{6DD8B69D-AAE1-4E93-8A82-28C21F3D3491}" destId="{25CD4EE9-2EEA-48F9-A222-AE8C553B6F39}" srcOrd="2" destOrd="0" parTransId="{165CF17F-EF54-4D64-8398-33217209FDF4}" sibTransId="{9431F3E3-37F8-4A35-95E0-E63AEFF4AF16}"/>
    <dgm:cxn modelId="{0287DE69-DA0E-463B-AB1E-C3C877D5CF7A}" type="presOf" srcId="{6606809F-1B80-474C-9292-0841186E0126}" destId="{57410DD4-C62F-42AF-A062-58FFCC45B55A}" srcOrd="0" destOrd="0" presId="urn:microsoft.com/office/officeart/2005/8/layout/vList5"/>
    <dgm:cxn modelId="{CAD15799-77B7-4BCB-AD72-2F3E4EEA1421}" srcId="{6DD8B69D-AAE1-4E93-8A82-28C21F3D3491}" destId="{C5C8B413-82A0-42D4-805E-E71DD253A7BF}" srcOrd="1" destOrd="0" parTransId="{B5124A98-8397-4E6E-AF03-E04ADE4C899A}" sibTransId="{B003227B-369D-4BE9-ABFA-BCF805D6646A}"/>
    <dgm:cxn modelId="{FEC6B8CE-76BF-4911-A689-742C16A72C29}" type="presOf" srcId="{3CFEE16D-3E38-4817-AC6B-72ABCAC5C623}" destId="{00980E94-77D9-4C9F-8BB9-DF3897DCD6EB}" srcOrd="0" destOrd="0" presId="urn:microsoft.com/office/officeart/2005/8/layout/vList5"/>
    <dgm:cxn modelId="{240B4002-EA93-44A8-9D92-734734B75564}" srcId="{25CD4EE9-2EEA-48F9-A222-AE8C553B6F39}" destId="{09922F4E-CC3D-4300-87FC-3B2DC64C0693}" srcOrd="1" destOrd="0" parTransId="{EAAE56B8-F1B9-4692-9E4F-C1EA4C6D32E9}" sibTransId="{CC90B394-1A45-438F-8920-116470BBD53F}"/>
    <dgm:cxn modelId="{21D6197A-278B-44B0-9912-5B617EE5F447}" type="presOf" srcId="{6DD8B69D-AAE1-4E93-8A82-28C21F3D3491}" destId="{C840029C-7B6E-403E-A513-4E93CE9B20BC}" srcOrd="0" destOrd="0" presId="urn:microsoft.com/office/officeart/2005/8/layout/vList5"/>
    <dgm:cxn modelId="{98093C73-130D-4C58-9867-E1F15839F955}" srcId="{C5C8B413-82A0-42D4-805E-E71DD253A7BF}" destId="{9709F58B-2E7C-4320-B532-09AA073BB31A}" srcOrd="1" destOrd="0" parTransId="{FEECD36E-75A8-42E3-BCA4-6BED683C4EA9}" sibTransId="{D7236ADD-F040-4027-8A3B-61003B2FD67C}"/>
    <dgm:cxn modelId="{32E4B888-4881-46D4-9CBD-65E2CDCBEB42}" type="presOf" srcId="{25CD4EE9-2EEA-48F9-A222-AE8C553B6F39}" destId="{0D49AEFC-2C45-478E-9DF3-197831F120D9}" srcOrd="0" destOrd="0" presId="urn:microsoft.com/office/officeart/2005/8/layout/vList5"/>
    <dgm:cxn modelId="{BAFB2B21-53BB-4CD5-9C49-30A6356BB26A}" srcId="{6DD8B69D-AAE1-4E93-8A82-28C21F3D3491}" destId="{6A6CFBBA-631E-42B0-B26C-7D08F0F83BF1}" srcOrd="0" destOrd="0" parTransId="{313F88BC-8BB2-49F2-AED6-B8360BBD6529}" sibTransId="{04C8737C-122E-4EC9-8E2F-66BA7B0EF616}"/>
    <dgm:cxn modelId="{7B95A790-30C0-443C-9843-BC81DB790D20}" srcId="{C5C8B413-82A0-42D4-805E-E71DD253A7BF}" destId="{1B8EFA77-9279-41B5-BE41-B4271B66229F}" srcOrd="2" destOrd="0" parTransId="{6CADBF46-707D-487D-9D0F-3C9C867BAC1D}" sibTransId="{794267C8-D0D4-4D8E-A70D-4EB771C8868D}"/>
    <dgm:cxn modelId="{168A0733-F373-45F6-89C8-592D95DD6D7A}" type="presOf" srcId="{6A6CFBBA-631E-42B0-B26C-7D08F0F83BF1}" destId="{0C4002B0-3E5D-440E-8576-B305EE2CD8AC}" srcOrd="0" destOrd="0" presId="urn:microsoft.com/office/officeart/2005/8/layout/vList5"/>
    <dgm:cxn modelId="{1AAE7FB5-EB64-4F7F-A3C0-B2BF92440510}" type="presOf" srcId="{3268802B-0D0D-4672-9CE6-72D44376A253}" destId="{FFCD374C-46D4-49F2-968B-C50DF38CE82B}" srcOrd="0" destOrd="0" presId="urn:microsoft.com/office/officeart/2005/8/layout/vList5"/>
    <dgm:cxn modelId="{88047B67-170D-4F79-AB0F-C672D578C079}" srcId="{25CD4EE9-2EEA-48F9-A222-AE8C553B6F39}" destId="{3CFEE16D-3E38-4817-AC6B-72ABCAC5C623}" srcOrd="0" destOrd="0" parTransId="{378D6F43-1308-461C-A5BE-DC991C3BE97E}" sibTransId="{4654A282-74B2-468A-BB1D-B4A0B5C0F1D5}"/>
    <dgm:cxn modelId="{CE2FE163-BAA6-47EF-9DE9-992D667599D0}" type="presOf" srcId="{C5C8B413-82A0-42D4-805E-E71DD253A7BF}" destId="{5A5B85C2-15C1-492F-BAFE-7E88BBCA7E54}" srcOrd="0" destOrd="0" presId="urn:microsoft.com/office/officeart/2005/8/layout/vList5"/>
    <dgm:cxn modelId="{376AA581-D14E-473E-BA26-D2A789CE3034}" type="presOf" srcId="{09922F4E-CC3D-4300-87FC-3B2DC64C0693}" destId="{00980E94-77D9-4C9F-8BB9-DF3897DCD6EB}" srcOrd="0" destOrd="1" presId="urn:microsoft.com/office/officeart/2005/8/layout/vList5"/>
    <dgm:cxn modelId="{759B7BB5-7E79-464D-ADD4-BA7C0AFAFAE9}" type="presParOf" srcId="{C840029C-7B6E-403E-A513-4E93CE9B20BC}" destId="{5A9DFEF4-40B9-4274-8DD2-8CB6BB929D53}" srcOrd="0" destOrd="0" presId="urn:microsoft.com/office/officeart/2005/8/layout/vList5"/>
    <dgm:cxn modelId="{D30871B2-D35A-44EF-8F4D-1A95D496238C}" type="presParOf" srcId="{5A9DFEF4-40B9-4274-8DD2-8CB6BB929D53}" destId="{0C4002B0-3E5D-440E-8576-B305EE2CD8AC}" srcOrd="0" destOrd="0" presId="urn:microsoft.com/office/officeart/2005/8/layout/vList5"/>
    <dgm:cxn modelId="{AAF8C7FC-9BC2-43AF-AF29-40304EF798F1}" type="presParOf" srcId="{5A9DFEF4-40B9-4274-8DD2-8CB6BB929D53}" destId="{57410DD4-C62F-42AF-A062-58FFCC45B55A}" srcOrd="1" destOrd="0" presId="urn:microsoft.com/office/officeart/2005/8/layout/vList5"/>
    <dgm:cxn modelId="{550883DC-E2E0-4A2C-856F-91E2C8166AC8}" type="presParOf" srcId="{C840029C-7B6E-403E-A513-4E93CE9B20BC}" destId="{99E67520-F9A3-4399-BABB-490A2A0D9EDF}" srcOrd="1" destOrd="0" presId="urn:microsoft.com/office/officeart/2005/8/layout/vList5"/>
    <dgm:cxn modelId="{1F023A1E-8411-4AB9-8172-FF121283648C}" type="presParOf" srcId="{C840029C-7B6E-403E-A513-4E93CE9B20BC}" destId="{71B01B16-FD41-41ED-8175-52657E7175B8}" srcOrd="2" destOrd="0" presId="urn:microsoft.com/office/officeart/2005/8/layout/vList5"/>
    <dgm:cxn modelId="{CE8D3035-B057-48E4-BF58-5532579A7AC3}" type="presParOf" srcId="{71B01B16-FD41-41ED-8175-52657E7175B8}" destId="{5A5B85C2-15C1-492F-BAFE-7E88BBCA7E54}" srcOrd="0" destOrd="0" presId="urn:microsoft.com/office/officeart/2005/8/layout/vList5"/>
    <dgm:cxn modelId="{C47D8783-A8A1-4DFC-B130-CF6A3E3E3CCF}" type="presParOf" srcId="{71B01B16-FD41-41ED-8175-52657E7175B8}" destId="{FFCD374C-46D4-49F2-968B-C50DF38CE82B}" srcOrd="1" destOrd="0" presId="urn:microsoft.com/office/officeart/2005/8/layout/vList5"/>
    <dgm:cxn modelId="{BFEF89FF-56D7-4E7A-B71B-C7F725EC718D}" type="presParOf" srcId="{C840029C-7B6E-403E-A513-4E93CE9B20BC}" destId="{DC9974B9-F50A-4776-A591-AD36D8B92D6E}" srcOrd="3" destOrd="0" presId="urn:microsoft.com/office/officeart/2005/8/layout/vList5"/>
    <dgm:cxn modelId="{F5A8C43C-C6BE-4E69-8208-C3342FAC57DD}" type="presParOf" srcId="{C840029C-7B6E-403E-A513-4E93CE9B20BC}" destId="{9E526329-9F65-4515-973B-EF623D0C1975}" srcOrd="4" destOrd="0" presId="urn:microsoft.com/office/officeart/2005/8/layout/vList5"/>
    <dgm:cxn modelId="{6C6578BA-C459-415D-8FC2-B714F56D8A51}" type="presParOf" srcId="{9E526329-9F65-4515-973B-EF623D0C1975}" destId="{0D49AEFC-2C45-478E-9DF3-197831F120D9}" srcOrd="0" destOrd="0" presId="urn:microsoft.com/office/officeart/2005/8/layout/vList5"/>
    <dgm:cxn modelId="{2AF7DFDB-1886-41B6-A81F-A7A692DD2644}" type="presParOf" srcId="{9E526329-9F65-4515-973B-EF623D0C1975}" destId="{00980E94-77D9-4C9F-8BB9-DF3897DCD6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84BF7C-1DD8-4A48-84E4-803CC0B60876}" type="doc">
      <dgm:prSet loTypeId="urn:microsoft.com/office/officeart/2005/8/layout/lProcess3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647583E-000E-46FD-86ED-28685E83A0B1}">
      <dgm:prSet phldrT="[Текст]" custT="1"/>
      <dgm:spPr/>
      <dgm:t>
        <a:bodyPr/>
        <a:lstStyle/>
        <a:p>
          <a:r>
            <a:rPr lang="ru-RU" sz="1600" dirty="0" smtClean="0"/>
            <a:t>НАПРАВЛЕНИЕ </a:t>
          </a:r>
        </a:p>
        <a:p>
          <a:r>
            <a:rPr lang="ru-RU" sz="1600" dirty="0" smtClean="0"/>
            <a:t>ДЕЯТЕЛЬНОСТИ </a:t>
          </a:r>
          <a:endParaRPr lang="ru-RU" sz="1600" dirty="0"/>
        </a:p>
      </dgm:t>
    </dgm:pt>
    <dgm:pt modelId="{1C68A56D-0782-4295-9B6C-7F3DC24FB79A}" type="parTrans" cxnId="{94BBA845-E8BC-48A7-9D25-37A687BB1406}">
      <dgm:prSet/>
      <dgm:spPr/>
      <dgm:t>
        <a:bodyPr/>
        <a:lstStyle/>
        <a:p>
          <a:endParaRPr lang="ru-RU"/>
        </a:p>
      </dgm:t>
    </dgm:pt>
    <dgm:pt modelId="{0A2C04EC-7937-419E-A226-1A2E2105A8E4}" type="sibTrans" cxnId="{94BBA845-E8BC-48A7-9D25-37A687BB1406}">
      <dgm:prSet/>
      <dgm:spPr/>
      <dgm:t>
        <a:bodyPr/>
        <a:lstStyle/>
        <a:p>
          <a:endParaRPr lang="ru-RU"/>
        </a:p>
      </dgm:t>
    </dgm:pt>
    <dgm:pt modelId="{12A12A61-E3E0-4F6A-9116-1645CA2896B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663300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Учебно-методическая деятельность</a:t>
          </a:r>
          <a:endParaRPr lang="ru-RU" sz="2400" dirty="0">
            <a:solidFill>
              <a:srgbClr val="663300"/>
            </a:solidFill>
          </a:endParaRPr>
        </a:p>
      </dgm:t>
    </dgm:pt>
    <dgm:pt modelId="{24F51EB2-F7C2-46C8-B808-66F029AC7D0A}" type="parTrans" cxnId="{3F5248A5-86FB-4861-AB46-0113423E65CE}">
      <dgm:prSet/>
      <dgm:spPr/>
      <dgm:t>
        <a:bodyPr/>
        <a:lstStyle/>
        <a:p>
          <a:endParaRPr lang="ru-RU"/>
        </a:p>
      </dgm:t>
    </dgm:pt>
    <dgm:pt modelId="{7F660311-5F12-45A3-B7CD-3BD7671DD036}" type="sibTrans" cxnId="{3F5248A5-86FB-4861-AB46-0113423E65CE}">
      <dgm:prSet/>
      <dgm:spPr/>
      <dgm:t>
        <a:bodyPr/>
        <a:lstStyle/>
        <a:p>
          <a:endParaRPr lang="ru-RU"/>
        </a:p>
      </dgm:t>
    </dgm:pt>
    <dgm:pt modelId="{98BCBE5B-B726-4AF5-8EFB-1D71EC66960F}">
      <dgm:prSet phldrT="[Текст]"/>
      <dgm:spPr/>
      <dgm:t>
        <a:bodyPr/>
        <a:lstStyle/>
        <a:p>
          <a:r>
            <a:rPr lang="ru-RU" dirty="0" smtClean="0"/>
            <a:t>Коррекционная</a:t>
          </a:r>
        </a:p>
        <a:p>
          <a:r>
            <a:rPr lang="ru-RU" dirty="0" smtClean="0"/>
            <a:t>работа </a:t>
          </a:r>
          <a:endParaRPr lang="ru-RU" dirty="0"/>
        </a:p>
      </dgm:t>
    </dgm:pt>
    <dgm:pt modelId="{2C27DB30-986A-497B-83B9-8CDA36FB007A}" type="parTrans" cxnId="{4806CEB9-6F7C-4E50-A002-8EA13366218C}">
      <dgm:prSet/>
      <dgm:spPr/>
      <dgm:t>
        <a:bodyPr/>
        <a:lstStyle/>
        <a:p>
          <a:endParaRPr lang="ru-RU"/>
        </a:p>
      </dgm:t>
    </dgm:pt>
    <dgm:pt modelId="{C87E4155-DEEB-4F16-BA8F-41504574F926}" type="sibTrans" cxnId="{4806CEB9-6F7C-4E50-A002-8EA13366218C}">
      <dgm:prSet/>
      <dgm:spPr/>
      <dgm:t>
        <a:bodyPr/>
        <a:lstStyle/>
        <a:p>
          <a:endParaRPr lang="ru-RU"/>
        </a:p>
      </dgm:t>
    </dgm:pt>
    <dgm:pt modelId="{31851238-14BB-4071-A7B5-C147CE9807D5}">
      <dgm:prSet phldrT="[Текст]"/>
      <dgm:spPr/>
      <dgm:t>
        <a:bodyPr/>
        <a:lstStyle/>
        <a:p>
          <a:r>
            <a:rPr lang="ru-RU" dirty="0" smtClean="0"/>
            <a:t>совершенствование  урочной деятельности с целью повышения качества образования</a:t>
          </a:r>
          <a:r>
            <a:rPr lang="ru-RU" b="1" dirty="0" smtClean="0"/>
            <a:t>;</a:t>
          </a:r>
          <a:r>
            <a:rPr lang="ru-RU" dirty="0" smtClean="0"/>
            <a:t> </a:t>
          </a:r>
          <a:endParaRPr lang="ru-RU" dirty="0" smtClean="0">
            <a:effectLst>
              <a:outerShdw blurRad="38100" dist="38100" dir="2700000" algn="tl">
                <a:srgbClr val="FFFFFF"/>
              </a:outerShdw>
            </a:effectLst>
          </a:endParaRPr>
        </a:p>
      </dgm:t>
    </dgm:pt>
    <dgm:pt modelId="{90370F69-BAD3-497F-856B-70775B60E960}" type="parTrans" cxnId="{9FB3C257-E8F1-4C3B-8930-EC0E3B453305}">
      <dgm:prSet/>
      <dgm:spPr/>
      <dgm:t>
        <a:bodyPr/>
        <a:lstStyle/>
        <a:p>
          <a:endParaRPr lang="ru-RU"/>
        </a:p>
      </dgm:t>
    </dgm:pt>
    <dgm:pt modelId="{E3F38D7C-6A78-4024-89C1-8B3831A88373}" type="sibTrans" cxnId="{9FB3C257-E8F1-4C3B-8930-EC0E3B453305}">
      <dgm:prSet/>
      <dgm:spPr/>
      <dgm:t>
        <a:bodyPr/>
        <a:lstStyle/>
        <a:p>
          <a:endParaRPr lang="ru-RU"/>
        </a:p>
      </dgm:t>
    </dgm:pt>
    <dgm:pt modelId="{6913C609-A98E-4365-AB91-F06721F2791C}">
      <dgm:prSet phldrT="[Текст]"/>
      <dgm:spPr/>
      <dgm:t>
        <a:bodyPr/>
        <a:lstStyle/>
        <a:p>
          <a:r>
            <a:rPr lang="ru-RU" dirty="0" smtClean="0"/>
            <a:t>организация работы учителей-консультантов для проведения индивидуальных  и групповых консультаций</a:t>
          </a:r>
          <a:endParaRPr lang="ru-RU" dirty="0"/>
        </a:p>
      </dgm:t>
    </dgm:pt>
    <dgm:pt modelId="{6AFE07CB-423B-4D5D-93A7-9D7FEEC68140}" type="parTrans" cxnId="{DB9E374F-8D6D-4637-A73D-4B5B25A1D3D6}">
      <dgm:prSet/>
      <dgm:spPr/>
      <dgm:t>
        <a:bodyPr/>
        <a:lstStyle/>
        <a:p>
          <a:endParaRPr lang="ru-RU"/>
        </a:p>
      </dgm:t>
    </dgm:pt>
    <dgm:pt modelId="{39BAFF06-EDB9-4708-9698-6C7D8994475E}" type="sibTrans" cxnId="{DB9E374F-8D6D-4637-A73D-4B5B25A1D3D6}">
      <dgm:prSet/>
      <dgm:spPr/>
      <dgm:t>
        <a:bodyPr/>
        <a:lstStyle/>
        <a:p>
          <a:endParaRPr lang="ru-RU"/>
        </a:p>
      </dgm:t>
    </dgm:pt>
    <dgm:pt modelId="{8B155A41-1839-4BD5-82E5-B59647C1A77B}">
      <dgm:prSet phldrT="[Текст]"/>
      <dgm:spPr/>
      <dgm:t>
        <a:bodyPr/>
        <a:lstStyle/>
        <a:p>
          <a:r>
            <a:rPr lang="ru-RU" dirty="0" smtClean="0"/>
            <a:t>Инструментарий</a:t>
          </a:r>
          <a:endParaRPr lang="ru-RU" dirty="0"/>
        </a:p>
      </dgm:t>
    </dgm:pt>
    <dgm:pt modelId="{BB538D92-EFED-42CD-972D-6E70DEED627B}" type="parTrans" cxnId="{0B4B147D-6E54-4EAE-B6F9-029420B28A5F}">
      <dgm:prSet/>
      <dgm:spPr/>
      <dgm:t>
        <a:bodyPr/>
        <a:lstStyle/>
        <a:p>
          <a:endParaRPr lang="ru-RU"/>
        </a:p>
      </dgm:t>
    </dgm:pt>
    <dgm:pt modelId="{CEB6ED74-4938-4C31-84E6-CE249E4AF3DD}" type="sibTrans" cxnId="{0B4B147D-6E54-4EAE-B6F9-029420B28A5F}">
      <dgm:prSet/>
      <dgm:spPr/>
      <dgm:t>
        <a:bodyPr/>
        <a:lstStyle/>
        <a:p>
          <a:endParaRPr lang="ru-RU"/>
        </a:p>
      </dgm:t>
    </dgm:pt>
    <dgm:pt modelId="{9147E97C-82EA-4682-9837-CDD17C6B5F8D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Тетради посещений уроков</a:t>
          </a:r>
        </a:p>
        <a:p>
          <a:r>
            <a:rPr lang="ru-RU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Дневник </a:t>
          </a:r>
          <a:r>
            <a:rPr lang="ru-RU" dirty="0" smtClean="0"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ru-RU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по подготовке к ЕНТ</a:t>
          </a:r>
        </a:p>
      </dgm:t>
    </dgm:pt>
    <dgm:pt modelId="{A59B6379-928E-4549-943C-8E114288731F}" type="parTrans" cxnId="{84C3C510-753E-4360-9A53-B5803FDB7EF1}">
      <dgm:prSet/>
      <dgm:spPr/>
      <dgm:t>
        <a:bodyPr/>
        <a:lstStyle/>
        <a:p>
          <a:endParaRPr lang="ru-RU"/>
        </a:p>
      </dgm:t>
    </dgm:pt>
    <dgm:pt modelId="{2E9529BA-5263-42EE-9C3C-9D5012235E90}" type="sibTrans" cxnId="{84C3C510-753E-4360-9A53-B5803FDB7EF1}">
      <dgm:prSet/>
      <dgm:spPr/>
      <dgm:t>
        <a:bodyPr/>
        <a:lstStyle/>
        <a:p>
          <a:endParaRPr lang="ru-RU"/>
        </a:p>
      </dgm:t>
    </dgm:pt>
    <dgm:pt modelId="{C081D7FC-2B51-4ACD-9CC8-60DDD1ACE4DE}" type="pres">
      <dgm:prSet presAssocID="{D384BF7C-1DD8-4A48-84E4-803CC0B6087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51C29B5-B04A-452F-B353-582B3B398D79}" type="pres">
      <dgm:prSet presAssocID="{8647583E-000E-46FD-86ED-28685E83A0B1}" presName="horFlow" presStyleCnt="0"/>
      <dgm:spPr/>
    </dgm:pt>
    <dgm:pt modelId="{9B833450-2665-47A4-9622-B729CF025610}" type="pres">
      <dgm:prSet presAssocID="{8647583E-000E-46FD-86ED-28685E83A0B1}" presName="bigChev" presStyleLbl="node1" presStyleIdx="0" presStyleCnt="3" custScaleY="133232"/>
      <dgm:spPr/>
      <dgm:t>
        <a:bodyPr/>
        <a:lstStyle/>
        <a:p>
          <a:endParaRPr lang="ru-RU"/>
        </a:p>
      </dgm:t>
    </dgm:pt>
    <dgm:pt modelId="{8FDF4AE3-98F9-427D-A70D-DD564318B249}" type="pres">
      <dgm:prSet presAssocID="{24F51EB2-F7C2-46C8-B808-66F029AC7D0A}" presName="parTrans" presStyleCnt="0"/>
      <dgm:spPr/>
    </dgm:pt>
    <dgm:pt modelId="{570F3D98-82D5-400D-B45D-5D87BB2C49CF}" type="pres">
      <dgm:prSet presAssocID="{12A12A61-E3E0-4F6A-9116-1645CA2896BD}" presName="node" presStyleLbl="alignAccFollowNode1" presStyleIdx="0" presStyleCnt="4" custScaleX="182625" custScaleY="148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01984-4DA3-494E-8784-4AC3E00551EF}" type="pres">
      <dgm:prSet presAssocID="{8647583E-000E-46FD-86ED-28685E83A0B1}" presName="vSp" presStyleCnt="0"/>
      <dgm:spPr/>
    </dgm:pt>
    <dgm:pt modelId="{CBEFB9B8-F09D-4EEA-BA44-8CE472B7ECBA}" type="pres">
      <dgm:prSet presAssocID="{98BCBE5B-B726-4AF5-8EFB-1D71EC66960F}" presName="horFlow" presStyleCnt="0"/>
      <dgm:spPr/>
    </dgm:pt>
    <dgm:pt modelId="{22F2E036-D8A7-4EA2-81BE-C27DA1748D99}" type="pres">
      <dgm:prSet presAssocID="{98BCBE5B-B726-4AF5-8EFB-1D71EC66960F}" presName="bigChev" presStyleLbl="node1" presStyleIdx="1" presStyleCnt="3"/>
      <dgm:spPr/>
      <dgm:t>
        <a:bodyPr/>
        <a:lstStyle/>
        <a:p>
          <a:endParaRPr lang="ru-RU"/>
        </a:p>
      </dgm:t>
    </dgm:pt>
    <dgm:pt modelId="{8BEF372F-E05C-4ADE-BD1A-173E07F018CD}" type="pres">
      <dgm:prSet presAssocID="{90370F69-BAD3-497F-856B-70775B60E960}" presName="parTrans" presStyleCnt="0"/>
      <dgm:spPr/>
    </dgm:pt>
    <dgm:pt modelId="{A2D45E82-43A6-466B-9214-1E1A6A634FA2}" type="pres">
      <dgm:prSet presAssocID="{31851238-14BB-4071-A7B5-C147CE9807D5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9FBCE-E51A-4CD6-8E79-D0B7A239B4E4}" type="pres">
      <dgm:prSet presAssocID="{E3F38D7C-6A78-4024-89C1-8B3831A88373}" presName="sibTrans" presStyleCnt="0"/>
      <dgm:spPr/>
    </dgm:pt>
    <dgm:pt modelId="{04709B10-AB45-4E20-BC24-7FD793AB6783}" type="pres">
      <dgm:prSet presAssocID="{6913C609-A98E-4365-AB91-F06721F2791C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4AA95-5520-4294-BC97-399FE4F32620}" type="pres">
      <dgm:prSet presAssocID="{98BCBE5B-B726-4AF5-8EFB-1D71EC66960F}" presName="vSp" presStyleCnt="0"/>
      <dgm:spPr/>
    </dgm:pt>
    <dgm:pt modelId="{FFF027F4-9377-421C-8273-5ABE1F3C14F6}" type="pres">
      <dgm:prSet presAssocID="{8B155A41-1839-4BD5-82E5-B59647C1A77B}" presName="horFlow" presStyleCnt="0"/>
      <dgm:spPr/>
    </dgm:pt>
    <dgm:pt modelId="{010468CC-E408-484F-A154-A1A56BC6270D}" type="pres">
      <dgm:prSet presAssocID="{8B155A41-1839-4BD5-82E5-B59647C1A77B}" presName="bigChev" presStyleLbl="node1" presStyleIdx="2" presStyleCnt="3"/>
      <dgm:spPr/>
      <dgm:t>
        <a:bodyPr/>
        <a:lstStyle/>
        <a:p>
          <a:endParaRPr lang="ru-RU"/>
        </a:p>
      </dgm:t>
    </dgm:pt>
    <dgm:pt modelId="{EC1BE590-C41D-415B-982A-E84C537892C3}" type="pres">
      <dgm:prSet presAssocID="{A59B6379-928E-4549-943C-8E114288731F}" presName="parTrans" presStyleCnt="0"/>
      <dgm:spPr/>
    </dgm:pt>
    <dgm:pt modelId="{B9A66AEA-BAA6-42B5-A0A8-F5D9BD1EE6B0}" type="pres">
      <dgm:prSet presAssocID="{9147E97C-82EA-4682-9837-CDD17C6B5F8D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B3C257-E8F1-4C3B-8930-EC0E3B453305}" srcId="{98BCBE5B-B726-4AF5-8EFB-1D71EC66960F}" destId="{31851238-14BB-4071-A7B5-C147CE9807D5}" srcOrd="0" destOrd="0" parTransId="{90370F69-BAD3-497F-856B-70775B60E960}" sibTransId="{E3F38D7C-6A78-4024-89C1-8B3831A88373}"/>
    <dgm:cxn modelId="{DB9E374F-8D6D-4637-A73D-4B5B25A1D3D6}" srcId="{98BCBE5B-B726-4AF5-8EFB-1D71EC66960F}" destId="{6913C609-A98E-4365-AB91-F06721F2791C}" srcOrd="1" destOrd="0" parTransId="{6AFE07CB-423B-4D5D-93A7-9D7FEEC68140}" sibTransId="{39BAFF06-EDB9-4708-9698-6C7D8994475E}"/>
    <dgm:cxn modelId="{108895F1-EFB9-4E9D-99D2-9D98DAC01A11}" type="presOf" srcId="{8647583E-000E-46FD-86ED-28685E83A0B1}" destId="{9B833450-2665-47A4-9622-B729CF025610}" srcOrd="0" destOrd="0" presId="urn:microsoft.com/office/officeart/2005/8/layout/lProcess3"/>
    <dgm:cxn modelId="{676E800B-FCA1-4D4E-B95B-2A586F6D72EC}" type="presOf" srcId="{9147E97C-82EA-4682-9837-CDD17C6B5F8D}" destId="{B9A66AEA-BAA6-42B5-A0A8-F5D9BD1EE6B0}" srcOrd="0" destOrd="0" presId="urn:microsoft.com/office/officeart/2005/8/layout/lProcess3"/>
    <dgm:cxn modelId="{BD056CB1-7AEC-4609-99F9-A2695598C8BB}" type="presOf" srcId="{12A12A61-E3E0-4F6A-9116-1645CA2896BD}" destId="{570F3D98-82D5-400D-B45D-5D87BB2C49CF}" srcOrd="0" destOrd="0" presId="urn:microsoft.com/office/officeart/2005/8/layout/lProcess3"/>
    <dgm:cxn modelId="{3F5248A5-86FB-4861-AB46-0113423E65CE}" srcId="{8647583E-000E-46FD-86ED-28685E83A0B1}" destId="{12A12A61-E3E0-4F6A-9116-1645CA2896BD}" srcOrd="0" destOrd="0" parTransId="{24F51EB2-F7C2-46C8-B808-66F029AC7D0A}" sibTransId="{7F660311-5F12-45A3-B7CD-3BD7671DD036}"/>
    <dgm:cxn modelId="{9B641FE9-F8F2-4AF1-8827-39B95D3232F4}" type="presOf" srcId="{31851238-14BB-4071-A7B5-C147CE9807D5}" destId="{A2D45E82-43A6-466B-9214-1E1A6A634FA2}" srcOrd="0" destOrd="0" presId="urn:microsoft.com/office/officeart/2005/8/layout/lProcess3"/>
    <dgm:cxn modelId="{6BDE174D-440C-4E6F-9F2F-DD5578A5AB81}" type="presOf" srcId="{98BCBE5B-B726-4AF5-8EFB-1D71EC66960F}" destId="{22F2E036-D8A7-4EA2-81BE-C27DA1748D99}" srcOrd="0" destOrd="0" presId="urn:microsoft.com/office/officeart/2005/8/layout/lProcess3"/>
    <dgm:cxn modelId="{E31640F3-5F54-4429-83DA-3EB2F4CBC689}" type="presOf" srcId="{D384BF7C-1DD8-4A48-84E4-803CC0B60876}" destId="{C081D7FC-2B51-4ACD-9CC8-60DDD1ACE4DE}" srcOrd="0" destOrd="0" presId="urn:microsoft.com/office/officeart/2005/8/layout/lProcess3"/>
    <dgm:cxn modelId="{C255610D-61B0-4615-A997-C03D680BF630}" type="presOf" srcId="{8B155A41-1839-4BD5-82E5-B59647C1A77B}" destId="{010468CC-E408-484F-A154-A1A56BC6270D}" srcOrd="0" destOrd="0" presId="urn:microsoft.com/office/officeart/2005/8/layout/lProcess3"/>
    <dgm:cxn modelId="{94BBA845-E8BC-48A7-9D25-37A687BB1406}" srcId="{D384BF7C-1DD8-4A48-84E4-803CC0B60876}" destId="{8647583E-000E-46FD-86ED-28685E83A0B1}" srcOrd="0" destOrd="0" parTransId="{1C68A56D-0782-4295-9B6C-7F3DC24FB79A}" sibTransId="{0A2C04EC-7937-419E-A226-1A2E2105A8E4}"/>
    <dgm:cxn modelId="{84C3C510-753E-4360-9A53-B5803FDB7EF1}" srcId="{8B155A41-1839-4BD5-82E5-B59647C1A77B}" destId="{9147E97C-82EA-4682-9837-CDD17C6B5F8D}" srcOrd="0" destOrd="0" parTransId="{A59B6379-928E-4549-943C-8E114288731F}" sibTransId="{2E9529BA-5263-42EE-9C3C-9D5012235E90}"/>
    <dgm:cxn modelId="{AF601B49-4E49-4038-A501-C31EF0B3BBCA}" type="presOf" srcId="{6913C609-A98E-4365-AB91-F06721F2791C}" destId="{04709B10-AB45-4E20-BC24-7FD793AB6783}" srcOrd="0" destOrd="0" presId="urn:microsoft.com/office/officeart/2005/8/layout/lProcess3"/>
    <dgm:cxn modelId="{4806CEB9-6F7C-4E50-A002-8EA13366218C}" srcId="{D384BF7C-1DD8-4A48-84E4-803CC0B60876}" destId="{98BCBE5B-B726-4AF5-8EFB-1D71EC66960F}" srcOrd="1" destOrd="0" parTransId="{2C27DB30-986A-497B-83B9-8CDA36FB007A}" sibTransId="{C87E4155-DEEB-4F16-BA8F-41504574F926}"/>
    <dgm:cxn modelId="{0B4B147D-6E54-4EAE-B6F9-029420B28A5F}" srcId="{D384BF7C-1DD8-4A48-84E4-803CC0B60876}" destId="{8B155A41-1839-4BD5-82E5-B59647C1A77B}" srcOrd="2" destOrd="0" parTransId="{BB538D92-EFED-42CD-972D-6E70DEED627B}" sibTransId="{CEB6ED74-4938-4C31-84E6-CE249E4AF3DD}"/>
    <dgm:cxn modelId="{D659C31E-07D6-4D5D-B786-E456A4DD57F6}" type="presParOf" srcId="{C081D7FC-2B51-4ACD-9CC8-60DDD1ACE4DE}" destId="{951C29B5-B04A-452F-B353-582B3B398D79}" srcOrd="0" destOrd="0" presId="urn:microsoft.com/office/officeart/2005/8/layout/lProcess3"/>
    <dgm:cxn modelId="{35C4AFB0-946D-416F-B4D2-FE42361C099B}" type="presParOf" srcId="{951C29B5-B04A-452F-B353-582B3B398D79}" destId="{9B833450-2665-47A4-9622-B729CF025610}" srcOrd="0" destOrd="0" presId="urn:microsoft.com/office/officeart/2005/8/layout/lProcess3"/>
    <dgm:cxn modelId="{EDB3DF5E-9338-4215-B711-F29D06C300BA}" type="presParOf" srcId="{951C29B5-B04A-452F-B353-582B3B398D79}" destId="{8FDF4AE3-98F9-427D-A70D-DD564318B249}" srcOrd="1" destOrd="0" presId="urn:microsoft.com/office/officeart/2005/8/layout/lProcess3"/>
    <dgm:cxn modelId="{C7FDF2FB-C7BC-4682-BB9A-1547FD9F6B4B}" type="presParOf" srcId="{951C29B5-B04A-452F-B353-582B3B398D79}" destId="{570F3D98-82D5-400D-B45D-5D87BB2C49CF}" srcOrd="2" destOrd="0" presId="urn:microsoft.com/office/officeart/2005/8/layout/lProcess3"/>
    <dgm:cxn modelId="{63074C5D-75A4-4B81-BA4C-5DFA605E8328}" type="presParOf" srcId="{C081D7FC-2B51-4ACD-9CC8-60DDD1ACE4DE}" destId="{14601984-4DA3-494E-8784-4AC3E00551EF}" srcOrd="1" destOrd="0" presId="urn:microsoft.com/office/officeart/2005/8/layout/lProcess3"/>
    <dgm:cxn modelId="{C08E8C65-754E-4AB1-92B5-E0008913727F}" type="presParOf" srcId="{C081D7FC-2B51-4ACD-9CC8-60DDD1ACE4DE}" destId="{CBEFB9B8-F09D-4EEA-BA44-8CE472B7ECBA}" srcOrd="2" destOrd="0" presId="urn:microsoft.com/office/officeart/2005/8/layout/lProcess3"/>
    <dgm:cxn modelId="{78639F78-6B49-4132-93E4-E655BACA2CED}" type="presParOf" srcId="{CBEFB9B8-F09D-4EEA-BA44-8CE472B7ECBA}" destId="{22F2E036-D8A7-4EA2-81BE-C27DA1748D99}" srcOrd="0" destOrd="0" presId="urn:microsoft.com/office/officeart/2005/8/layout/lProcess3"/>
    <dgm:cxn modelId="{660E8371-1CFD-4B85-94DE-28AE2F179A2F}" type="presParOf" srcId="{CBEFB9B8-F09D-4EEA-BA44-8CE472B7ECBA}" destId="{8BEF372F-E05C-4ADE-BD1A-173E07F018CD}" srcOrd="1" destOrd="0" presId="urn:microsoft.com/office/officeart/2005/8/layout/lProcess3"/>
    <dgm:cxn modelId="{FE39F7D8-48C3-4298-9926-F475D39EDC77}" type="presParOf" srcId="{CBEFB9B8-F09D-4EEA-BA44-8CE472B7ECBA}" destId="{A2D45E82-43A6-466B-9214-1E1A6A634FA2}" srcOrd="2" destOrd="0" presId="urn:microsoft.com/office/officeart/2005/8/layout/lProcess3"/>
    <dgm:cxn modelId="{8393AD80-8A3A-4808-B0AC-6CEC268AFD34}" type="presParOf" srcId="{CBEFB9B8-F09D-4EEA-BA44-8CE472B7ECBA}" destId="{6949FBCE-E51A-4CD6-8E79-D0B7A239B4E4}" srcOrd="3" destOrd="0" presId="urn:microsoft.com/office/officeart/2005/8/layout/lProcess3"/>
    <dgm:cxn modelId="{7A6DFAFD-8613-48EE-9162-6D17D8DC5B85}" type="presParOf" srcId="{CBEFB9B8-F09D-4EEA-BA44-8CE472B7ECBA}" destId="{04709B10-AB45-4E20-BC24-7FD793AB6783}" srcOrd="4" destOrd="0" presId="urn:microsoft.com/office/officeart/2005/8/layout/lProcess3"/>
    <dgm:cxn modelId="{74A92680-F8F8-41CD-AAE0-CD2A91087174}" type="presParOf" srcId="{C081D7FC-2B51-4ACD-9CC8-60DDD1ACE4DE}" destId="{E344AA95-5520-4294-BC97-399FE4F32620}" srcOrd="3" destOrd="0" presId="urn:microsoft.com/office/officeart/2005/8/layout/lProcess3"/>
    <dgm:cxn modelId="{107B0562-956A-4F56-BA7B-5317653A9B2D}" type="presParOf" srcId="{C081D7FC-2B51-4ACD-9CC8-60DDD1ACE4DE}" destId="{FFF027F4-9377-421C-8273-5ABE1F3C14F6}" srcOrd="4" destOrd="0" presId="urn:microsoft.com/office/officeart/2005/8/layout/lProcess3"/>
    <dgm:cxn modelId="{9E86D10A-C47E-417E-82F9-20B2622C802B}" type="presParOf" srcId="{FFF027F4-9377-421C-8273-5ABE1F3C14F6}" destId="{010468CC-E408-484F-A154-A1A56BC6270D}" srcOrd="0" destOrd="0" presId="urn:microsoft.com/office/officeart/2005/8/layout/lProcess3"/>
    <dgm:cxn modelId="{2697234B-08C8-474A-9802-78A3EF081B3C}" type="presParOf" srcId="{FFF027F4-9377-421C-8273-5ABE1F3C14F6}" destId="{EC1BE590-C41D-415B-982A-E84C537892C3}" srcOrd="1" destOrd="0" presId="urn:microsoft.com/office/officeart/2005/8/layout/lProcess3"/>
    <dgm:cxn modelId="{048E1016-3489-4841-9FF4-97C51446BD5E}" type="presParOf" srcId="{FFF027F4-9377-421C-8273-5ABE1F3C14F6}" destId="{B9A66AEA-BAA6-42B5-A0A8-F5D9BD1EE6B0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F8362F-6C8A-413F-8CF0-35C111E44C23}" type="doc">
      <dgm:prSet loTypeId="urn:microsoft.com/office/officeart/2005/8/layout/process4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670D4A3-BFEE-46A1-A219-8EC93025AF90}">
      <dgm:prSet phldrT="[Текст]" custT="1"/>
      <dgm:spPr/>
      <dgm:t>
        <a:bodyPr/>
        <a:lstStyle/>
        <a:p>
          <a:r>
            <a:rPr lang="ru-RU" sz="1800" dirty="0" smtClean="0"/>
            <a:t>НАПРАВЛЕНИЕ </a:t>
          </a:r>
          <a:r>
            <a:rPr lang="ru-RU" sz="1800" dirty="0" smtClean="0"/>
            <a:t>ДЕЯТЕЛЬНОСТИ </a:t>
          </a:r>
          <a:endParaRPr lang="ru-RU" sz="1800" dirty="0"/>
        </a:p>
      </dgm:t>
    </dgm:pt>
    <dgm:pt modelId="{37B6E748-6590-45F0-BE09-3B2FE6EA487C}" type="parTrans" cxnId="{F2B64F54-F4C4-4698-8CB6-5DD91B282023}">
      <dgm:prSet/>
      <dgm:spPr/>
      <dgm:t>
        <a:bodyPr/>
        <a:lstStyle/>
        <a:p>
          <a:endParaRPr lang="ru-RU"/>
        </a:p>
      </dgm:t>
    </dgm:pt>
    <dgm:pt modelId="{9D4A5F80-8BF1-418E-9A4F-1D7DC0A0BC74}" type="sibTrans" cxnId="{F2B64F54-F4C4-4698-8CB6-5DD91B282023}">
      <dgm:prSet/>
      <dgm:spPr/>
      <dgm:t>
        <a:bodyPr/>
        <a:lstStyle/>
        <a:p>
          <a:endParaRPr lang="ru-RU"/>
        </a:p>
      </dgm:t>
    </dgm:pt>
    <dgm:pt modelId="{9D15CD8E-2A89-4563-8322-6F49F2CADD1A}">
      <dgm:prSet phldrT="[Текст]"/>
      <dgm:spPr/>
      <dgm:t>
        <a:bodyPr/>
        <a:lstStyle/>
        <a:p>
          <a:endParaRPr lang="ru-RU" dirty="0"/>
        </a:p>
      </dgm:t>
    </dgm:pt>
    <dgm:pt modelId="{FD91F8F1-3B32-4568-BE7A-95A6B61F4122}" type="parTrans" cxnId="{2C0741A9-257B-4929-A2BD-7AB20607A95A}">
      <dgm:prSet/>
      <dgm:spPr/>
      <dgm:t>
        <a:bodyPr/>
        <a:lstStyle/>
        <a:p>
          <a:endParaRPr lang="ru-RU"/>
        </a:p>
      </dgm:t>
    </dgm:pt>
    <dgm:pt modelId="{D4C23929-930B-40B3-BBB8-AFBE77E515A3}" type="sibTrans" cxnId="{2C0741A9-257B-4929-A2BD-7AB20607A95A}">
      <dgm:prSet/>
      <dgm:spPr/>
      <dgm:t>
        <a:bodyPr/>
        <a:lstStyle/>
        <a:p>
          <a:endParaRPr lang="ru-RU"/>
        </a:p>
      </dgm:t>
    </dgm:pt>
    <dgm:pt modelId="{034B2695-DFD2-4D53-A58D-8F60EA56267B}">
      <dgm:prSet phldrT="[Текст]" custT="1"/>
      <dgm:spPr/>
      <dgm:t>
        <a:bodyPr/>
        <a:lstStyle/>
        <a:p>
          <a:r>
            <a:rPr lang="ru-RU" sz="2000" dirty="0" smtClean="0"/>
            <a:t>Коррекционная  работа </a:t>
          </a:r>
          <a:endParaRPr lang="ru-RU" sz="2000" dirty="0"/>
        </a:p>
      </dgm:t>
    </dgm:pt>
    <dgm:pt modelId="{243A1582-E562-4B55-AD1E-57D0821D1D8E}" type="parTrans" cxnId="{82FD23C2-769E-43D4-9DF9-BF084FC43B48}">
      <dgm:prSet/>
      <dgm:spPr/>
      <dgm:t>
        <a:bodyPr/>
        <a:lstStyle/>
        <a:p>
          <a:endParaRPr lang="ru-RU"/>
        </a:p>
      </dgm:t>
    </dgm:pt>
    <dgm:pt modelId="{695C0FF4-49D8-4501-A47F-A95B6E987813}" type="sibTrans" cxnId="{82FD23C2-769E-43D4-9DF9-BF084FC43B48}">
      <dgm:prSet/>
      <dgm:spPr/>
      <dgm:t>
        <a:bodyPr/>
        <a:lstStyle/>
        <a:p>
          <a:endParaRPr lang="ru-RU"/>
        </a:p>
      </dgm:t>
    </dgm:pt>
    <dgm:pt modelId="{A89B8E4B-DED5-4870-AA3B-5626E7051E88}">
      <dgm:prSet phldrT="[Текст]" custT="1"/>
      <dgm:spPr/>
      <dgm:t>
        <a:bodyPr/>
        <a:lstStyle/>
        <a:p>
          <a:r>
            <a:rPr lang="ru-RU" sz="1000" dirty="0" smtClean="0"/>
            <a:t>Проведение заседаний  по анализу деятельности </a:t>
          </a:r>
        </a:p>
        <a:p>
          <a:r>
            <a:rPr lang="ru-RU" sz="1000" dirty="0" smtClean="0"/>
            <a:t>по </a:t>
          </a:r>
          <a:r>
            <a:rPr lang="ru-RU" sz="1000" dirty="0" smtClean="0"/>
            <a:t>подготовке к ЕНТ и определению проблемного поля  </a:t>
          </a:r>
          <a:endParaRPr lang="ru-RU" sz="1000" dirty="0"/>
        </a:p>
      </dgm:t>
    </dgm:pt>
    <dgm:pt modelId="{8BC1629C-F357-4305-9D1F-C6AAFE4C105E}" type="parTrans" cxnId="{70978A5E-DD9B-4CBF-8526-4DB1A9D3F62D}">
      <dgm:prSet/>
      <dgm:spPr/>
      <dgm:t>
        <a:bodyPr/>
        <a:lstStyle/>
        <a:p>
          <a:endParaRPr lang="ru-RU"/>
        </a:p>
      </dgm:t>
    </dgm:pt>
    <dgm:pt modelId="{68CDAFDE-4E62-4B09-8134-FA6C708712EE}" type="sibTrans" cxnId="{70978A5E-DD9B-4CBF-8526-4DB1A9D3F62D}">
      <dgm:prSet/>
      <dgm:spPr/>
      <dgm:t>
        <a:bodyPr/>
        <a:lstStyle/>
        <a:p>
          <a:endParaRPr lang="ru-RU"/>
        </a:p>
      </dgm:t>
    </dgm:pt>
    <dgm:pt modelId="{1557C89D-103E-44C9-A7BD-4B6B82DC17A3}">
      <dgm:prSet phldrT="[Текст]"/>
      <dgm:spPr/>
      <dgm:t>
        <a:bodyPr/>
        <a:lstStyle/>
        <a:p>
          <a:r>
            <a:rPr lang="ru-RU" dirty="0" smtClean="0"/>
            <a:t>Анализ результативности</a:t>
          </a:r>
        </a:p>
        <a:p>
          <a:r>
            <a:rPr lang="ru-RU" dirty="0" smtClean="0"/>
            <a:t>прикладных и курсов по </a:t>
          </a:r>
          <a:r>
            <a:rPr lang="ru-RU" dirty="0" smtClean="0"/>
            <a:t>выбору, индивидуальных </a:t>
          </a:r>
          <a:r>
            <a:rPr lang="ru-RU" dirty="0" smtClean="0"/>
            <a:t>занятий по подготовке к ЕНТ</a:t>
          </a:r>
          <a:endParaRPr lang="ru-RU" dirty="0"/>
        </a:p>
      </dgm:t>
    </dgm:pt>
    <dgm:pt modelId="{BA6AB0FC-C10F-453A-8055-78625DF14DD8}" type="parTrans" cxnId="{C94B5B02-B44D-4366-AF69-48EBB203754E}">
      <dgm:prSet/>
      <dgm:spPr/>
      <dgm:t>
        <a:bodyPr/>
        <a:lstStyle/>
        <a:p>
          <a:endParaRPr lang="ru-RU"/>
        </a:p>
      </dgm:t>
    </dgm:pt>
    <dgm:pt modelId="{0E54AC38-9E33-4C6F-9FBB-4196F4174889}" type="sibTrans" cxnId="{C94B5B02-B44D-4366-AF69-48EBB203754E}">
      <dgm:prSet/>
      <dgm:spPr/>
      <dgm:t>
        <a:bodyPr/>
        <a:lstStyle/>
        <a:p>
          <a:endParaRPr lang="ru-RU"/>
        </a:p>
      </dgm:t>
    </dgm:pt>
    <dgm:pt modelId="{3B4B56A1-421E-4B59-B2BC-914C158E2EAA}">
      <dgm:prSet phldrT="[Текст]" custT="1"/>
      <dgm:spPr/>
      <dgm:t>
        <a:bodyPr/>
        <a:lstStyle/>
        <a:p>
          <a:r>
            <a:rPr lang="ru-RU" sz="2000" dirty="0" smtClean="0"/>
            <a:t>Инструментарий </a:t>
          </a:r>
          <a:endParaRPr lang="ru-RU" sz="2000" dirty="0"/>
        </a:p>
      </dgm:t>
    </dgm:pt>
    <dgm:pt modelId="{41AF8A91-DD88-401F-8263-CA1DB2998F98}" type="parTrans" cxnId="{B94264A1-85F9-4D69-BB84-0583F5E406FE}">
      <dgm:prSet/>
      <dgm:spPr/>
      <dgm:t>
        <a:bodyPr/>
        <a:lstStyle/>
        <a:p>
          <a:endParaRPr lang="ru-RU"/>
        </a:p>
      </dgm:t>
    </dgm:pt>
    <dgm:pt modelId="{056252F8-7C5B-4E96-88A1-7ADEB03E7B1E}" type="sibTrans" cxnId="{B94264A1-85F9-4D69-BB84-0583F5E406FE}">
      <dgm:prSet/>
      <dgm:spPr/>
      <dgm:t>
        <a:bodyPr/>
        <a:lstStyle/>
        <a:p>
          <a:endParaRPr lang="ru-RU"/>
        </a:p>
      </dgm:t>
    </dgm:pt>
    <dgm:pt modelId="{16AFB640-6FC4-4D7B-B641-515CD1ACAB6A}">
      <dgm:prSet phldrT="[Текст]"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База тестов по </a:t>
          </a:r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математике</a:t>
          </a:r>
          <a:endParaRPr lang="ru-RU" sz="1400" dirty="0"/>
        </a:p>
      </dgm:t>
    </dgm:pt>
    <dgm:pt modelId="{3952A76B-DDE7-4A33-9AF6-A78413F4C6E4}" type="parTrans" cxnId="{555BB0FE-BCD2-4F7A-B102-631E3E98B061}">
      <dgm:prSet/>
      <dgm:spPr/>
      <dgm:t>
        <a:bodyPr/>
        <a:lstStyle/>
        <a:p>
          <a:endParaRPr lang="ru-RU"/>
        </a:p>
      </dgm:t>
    </dgm:pt>
    <dgm:pt modelId="{5D11A637-EB54-47E7-AFA3-56F4522D3424}" type="sibTrans" cxnId="{555BB0FE-BCD2-4F7A-B102-631E3E98B061}">
      <dgm:prSet/>
      <dgm:spPr/>
      <dgm:t>
        <a:bodyPr/>
        <a:lstStyle/>
        <a:p>
          <a:endParaRPr lang="ru-RU"/>
        </a:p>
      </dgm:t>
    </dgm:pt>
    <dgm:pt modelId="{250BA0D0-7F25-4F14-B7E1-A77EB9858FE9}">
      <dgm:prSet phldrT="[Текст]"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Памятки, рекомендации, аналитические справки</a:t>
          </a:r>
          <a:endParaRPr lang="ru-RU" sz="1400" dirty="0"/>
        </a:p>
      </dgm:t>
    </dgm:pt>
    <dgm:pt modelId="{CF33A53B-5120-4C46-9361-7C3FF426D10F}" type="parTrans" cxnId="{00776F53-56FD-4CF8-9A7D-717429F6D6E9}">
      <dgm:prSet/>
      <dgm:spPr/>
      <dgm:t>
        <a:bodyPr/>
        <a:lstStyle/>
        <a:p>
          <a:endParaRPr lang="ru-RU"/>
        </a:p>
      </dgm:t>
    </dgm:pt>
    <dgm:pt modelId="{BEB486DB-1A76-47A2-993D-6F6E52DAFD87}" type="sibTrans" cxnId="{00776F53-56FD-4CF8-9A7D-717429F6D6E9}">
      <dgm:prSet/>
      <dgm:spPr/>
      <dgm:t>
        <a:bodyPr/>
        <a:lstStyle/>
        <a:p>
          <a:endParaRPr lang="ru-RU"/>
        </a:p>
      </dgm:t>
    </dgm:pt>
    <dgm:pt modelId="{EB5397DC-559E-4FAA-AFEF-40BF85FFF586}">
      <dgm:prSet custT="1"/>
      <dgm:spPr/>
      <dgm:t>
        <a:bodyPr/>
        <a:lstStyle/>
        <a:p>
          <a:r>
            <a:rPr lang="ru-RU" sz="2400" b="1" dirty="0" smtClean="0">
              <a:solidFill>
                <a:srgbClr val="663300"/>
              </a:solidFill>
            </a:rPr>
            <a:t>Контрольно-диагностическая деятельность.</a:t>
          </a:r>
          <a:endParaRPr lang="ru-RU" sz="2400" b="1" dirty="0">
            <a:solidFill>
              <a:srgbClr val="663300"/>
            </a:solidFill>
          </a:endParaRPr>
        </a:p>
      </dgm:t>
    </dgm:pt>
    <dgm:pt modelId="{D1310743-2725-4401-BFFA-12E1415283BB}" type="parTrans" cxnId="{01468DC5-2206-4810-B0B7-3B4452ABF98A}">
      <dgm:prSet/>
      <dgm:spPr/>
      <dgm:t>
        <a:bodyPr/>
        <a:lstStyle/>
        <a:p>
          <a:endParaRPr lang="ru-RU"/>
        </a:p>
      </dgm:t>
    </dgm:pt>
    <dgm:pt modelId="{67584A34-DA7F-4C4E-956C-73444253610B}" type="sibTrans" cxnId="{01468DC5-2206-4810-B0B7-3B4452ABF98A}">
      <dgm:prSet/>
      <dgm:spPr/>
      <dgm:t>
        <a:bodyPr/>
        <a:lstStyle/>
        <a:p>
          <a:endParaRPr lang="ru-RU"/>
        </a:p>
      </dgm:t>
    </dgm:pt>
    <dgm:pt modelId="{B8F7C2ED-C58A-4A87-B792-CD85B59746A9}" type="pres">
      <dgm:prSet presAssocID="{8DF8362F-6C8A-413F-8CF0-35C111E44C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B85DF4-91D3-48D5-9D8B-3573CAF2036B}" type="pres">
      <dgm:prSet presAssocID="{3B4B56A1-421E-4B59-B2BC-914C158E2EAA}" presName="boxAndChildren" presStyleCnt="0"/>
      <dgm:spPr/>
    </dgm:pt>
    <dgm:pt modelId="{7997E8BE-DBCF-4D11-924F-AA533CA4C5BB}" type="pres">
      <dgm:prSet presAssocID="{3B4B56A1-421E-4B59-B2BC-914C158E2EAA}" presName="parentTextBox" presStyleLbl="node1" presStyleIdx="0" presStyleCnt="3"/>
      <dgm:spPr/>
      <dgm:t>
        <a:bodyPr/>
        <a:lstStyle/>
        <a:p>
          <a:endParaRPr lang="ru-RU"/>
        </a:p>
      </dgm:t>
    </dgm:pt>
    <dgm:pt modelId="{87230D07-FD7D-4AB3-BE6A-E0C1013CB475}" type="pres">
      <dgm:prSet presAssocID="{3B4B56A1-421E-4B59-B2BC-914C158E2EAA}" presName="entireBox" presStyleLbl="node1" presStyleIdx="0" presStyleCnt="3"/>
      <dgm:spPr/>
      <dgm:t>
        <a:bodyPr/>
        <a:lstStyle/>
        <a:p>
          <a:endParaRPr lang="ru-RU"/>
        </a:p>
      </dgm:t>
    </dgm:pt>
    <dgm:pt modelId="{81C93E1C-098D-412C-81D2-6CAB78D53BE2}" type="pres">
      <dgm:prSet presAssocID="{3B4B56A1-421E-4B59-B2BC-914C158E2EAA}" presName="descendantBox" presStyleCnt="0"/>
      <dgm:spPr/>
    </dgm:pt>
    <dgm:pt modelId="{0F1BD92F-337D-4112-B059-87B7F40F3511}" type="pres">
      <dgm:prSet presAssocID="{16AFB640-6FC4-4D7B-B641-515CD1ACAB6A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8E962-C69E-4F0E-A57C-8A68D2CBA9A1}" type="pres">
      <dgm:prSet presAssocID="{250BA0D0-7F25-4F14-B7E1-A77EB9858FE9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B0275-7A98-460D-9C50-F9252C747735}" type="pres">
      <dgm:prSet presAssocID="{695C0FF4-49D8-4501-A47F-A95B6E987813}" presName="sp" presStyleCnt="0"/>
      <dgm:spPr/>
    </dgm:pt>
    <dgm:pt modelId="{A7AC163D-9441-4F15-8BBD-54774B1FE046}" type="pres">
      <dgm:prSet presAssocID="{034B2695-DFD2-4D53-A58D-8F60EA56267B}" presName="arrowAndChildren" presStyleCnt="0"/>
      <dgm:spPr/>
    </dgm:pt>
    <dgm:pt modelId="{F4B37D6F-70E2-4E73-85E2-E9B4AADA4812}" type="pres">
      <dgm:prSet presAssocID="{034B2695-DFD2-4D53-A58D-8F60EA56267B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8CD6689E-0877-41B3-A01E-70A3996C7B3B}" type="pres">
      <dgm:prSet presAssocID="{034B2695-DFD2-4D53-A58D-8F60EA56267B}" presName="arrow" presStyleLbl="node1" presStyleIdx="1" presStyleCnt="3" custLinFactNeighborX="-391" custLinFactNeighborY="-4498"/>
      <dgm:spPr/>
      <dgm:t>
        <a:bodyPr/>
        <a:lstStyle/>
        <a:p>
          <a:endParaRPr lang="ru-RU"/>
        </a:p>
      </dgm:t>
    </dgm:pt>
    <dgm:pt modelId="{040BFAC4-23BA-4179-8A0A-2B65F377C24D}" type="pres">
      <dgm:prSet presAssocID="{034B2695-DFD2-4D53-A58D-8F60EA56267B}" presName="descendantArrow" presStyleCnt="0"/>
      <dgm:spPr/>
    </dgm:pt>
    <dgm:pt modelId="{382092D9-733B-4B95-AB5C-26A4CF919F71}" type="pres">
      <dgm:prSet presAssocID="{A89B8E4B-DED5-4870-AA3B-5626E7051E8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BAD581-6362-441A-90E2-1A21352E64E5}" type="pres">
      <dgm:prSet presAssocID="{1557C89D-103E-44C9-A7BD-4B6B82DC17A3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901E2-DA60-4922-BA66-5CCD9B22E60E}" type="pres">
      <dgm:prSet presAssocID="{9D4A5F80-8BF1-418E-9A4F-1D7DC0A0BC74}" presName="sp" presStyleCnt="0"/>
      <dgm:spPr/>
    </dgm:pt>
    <dgm:pt modelId="{DC086134-DF9F-4461-BDE7-A0F6F14CC401}" type="pres">
      <dgm:prSet presAssocID="{6670D4A3-BFEE-46A1-A219-8EC93025AF90}" presName="arrowAndChildren" presStyleCnt="0"/>
      <dgm:spPr/>
    </dgm:pt>
    <dgm:pt modelId="{A9977117-4AF3-40F2-B52A-60BE2ACF8394}" type="pres">
      <dgm:prSet presAssocID="{6670D4A3-BFEE-46A1-A219-8EC93025AF90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EB234777-127C-4B84-8998-4444C643CC45}" type="pres">
      <dgm:prSet presAssocID="{6670D4A3-BFEE-46A1-A219-8EC93025AF90}" presName="arrow" presStyleLbl="node1" presStyleIdx="2" presStyleCnt="3"/>
      <dgm:spPr/>
      <dgm:t>
        <a:bodyPr/>
        <a:lstStyle/>
        <a:p>
          <a:endParaRPr lang="ru-RU"/>
        </a:p>
      </dgm:t>
    </dgm:pt>
    <dgm:pt modelId="{82FE812A-3814-4FE6-BD6B-7689F40AABFE}" type="pres">
      <dgm:prSet presAssocID="{6670D4A3-BFEE-46A1-A219-8EC93025AF90}" presName="descendantArrow" presStyleCnt="0"/>
      <dgm:spPr/>
    </dgm:pt>
    <dgm:pt modelId="{9C80610C-635E-408A-B672-6AFBDFF7D842}" type="pres">
      <dgm:prSet presAssocID="{9D15CD8E-2A89-4563-8322-6F49F2CADD1A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58950-47A8-4AE2-B903-8B6DFB285D4B}" type="pres">
      <dgm:prSet presAssocID="{EB5397DC-559E-4FAA-AFEF-40BF85FFF586}" presName="childTextArrow" presStyleLbl="fgAccFollowNode1" presStyleIdx="5" presStyleCnt="6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D28428-3EE0-44C6-BD3C-BE85C5DD0EFD}" type="presOf" srcId="{1557C89D-103E-44C9-A7BD-4B6B82DC17A3}" destId="{14BAD581-6362-441A-90E2-1A21352E64E5}" srcOrd="0" destOrd="0" presId="urn:microsoft.com/office/officeart/2005/8/layout/process4"/>
    <dgm:cxn modelId="{AE284FBB-4275-4697-A66C-8F2F9341D41A}" type="presOf" srcId="{A89B8E4B-DED5-4870-AA3B-5626E7051E88}" destId="{382092D9-733B-4B95-AB5C-26A4CF919F71}" srcOrd="0" destOrd="0" presId="urn:microsoft.com/office/officeart/2005/8/layout/process4"/>
    <dgm:cxn modelId="{F2B64F54-F4C4-4698-8CB6-5DD91B282023}" srcId="{8DF8362F-6C8A-413F-8CF0-35C111E44C23}" destId="{6670D4A3-BFEE-46A1-A219-8EC93025AF90}" srcOrd="0" destOrd="0" parTransId="{37B6E748-6590-45F0-BE09-3B2FE6EA487C}" sibTransId="{9D4A5F80-8BF1-418E-9A4F-1D7DC0A0BC74}"/>
    <dgm:cxn modelId="{00776F53-56FD-4CF8-9A7D-717429F6D6E9}" srcId="{3B4B56A1-421E-4B59-B2BC-914C158E2EAA}" destId="{250BA0D0-7F25-4F14-B7E1-A77EB9858FE9}" srcOrd="1" destOrd="0" parTransId="{CF33A53B-5120-4C46-9361-7C3FF426D10F}" sibTransId="{BEB486DB-1A76-47A2-993D-6F6E52DAFD87}"/>
    <dgm:cxn modelId="{555BB0FE-BCD2-4F7A-B102-631E3E98B061}" srcId="{3B4B56A1-421E-4B59-B2BC-914C158E2EAA}" destId="{16AFB640-6FC4-4D7B-B641-515CD1ACAB6A}" srcOrd="0" destOrd="0" parTransId="{3952A76B-DDE7-4A33-9AF6-A78413F4C6E4}" sibTransId="{5D11A637-EB54-47E7-AFA3-56F4522D3424}"/>
    <dgm:cxn modelId="{3B50EA0B-6937-49A5-BEAD-DA835E6276F4}" type="presOf" srcId="{6670D4A3-BFEE-46A1-A219-8EC93025AF90}" destId="{EB234777-127C-4B84-8998-4444C643CC45}" srcOrd="1" destOrd="0" presId="urn:microsoft.com/office/officeart/2005/8/layout/process4"/>
    <dgm:cxn modelId="{C94B5B02-B44D-4366-AF69-48EBB203754E}" srcId="{034B2695-DFD2-4D53-A58D-8F60EA56267B}" destId="{1557C89D-103E-44C9-A7BD-4B6B82DC17A3}" srcOrd="1" destOrd="0" parTransId="{BA6AB0FC-C10F-453A-8055-78625DF14DD8}" sibTransId="{0E54AC38-9E33-4C6F-9FBB-4196F4174889}"/>
    <dgm:cxn modelId="{2A3F880E-B11D-408A-9F54-837FC950DD45}" type="presOf" srcId="{6670D4A3-BFEE-46A1-A219-8EC93025AF90}" destId="{A9977117-4AF3-40F2-B52A-60BE2ACF8394}" srcOrd="0" destOrd="0" presId="urn:microsoft.com/office/officeart/2005/8/layout/process4"/>
    <dgm:cxn modelId="{A5546EFE-697F-4986-A268-AEAAC1176066}" type="presOf" srcId="{3B4B56A1-421E-4B59-B2BC-914C158E2EAA}" destId="{87230D07-FD7D-4AB3-BE6A-E0C1013CB475}" srcOrd="1" destOrd="0" presId="urn:microsoft.com/office/officeart/2005/8/layout/process4"/>
    <dgm:cxn modelId="{A61CE597-4EF8-49C6-96D0-66DFE4478CD9}" type="presOf" srcId="{3B4B56A1-421E-4B59-B2BC-914C158E2EAA}" destId="{7997E8BE-DBCF-4D11-924F-AA533CA4C5BB}" srcOrd="0" destOrd="0" presId="urn:microsoft.com/office/officeart/2005/8/layout/process4"/>
    <dgm:cxn modelId="{4C97A8B1-5991-4868-AA4F-11D8235FA0D3}" type="presOf" srcId="{034B2695-DFD2-4D53-A58D-8F60EA56267B}" destId="{F4B37D6F-70E2-4E73-85E2-E9B4AADA4812}" srcOrd="0" destOrd="0" presId="urn:microsoft.com/office/officeart/2005/8/layout/process4"/>
    <dgm:cxn modelId="{B94264A1-85F9-4D69-BB84-0583F5E406FE}" srcId="{8DF8362F-6C8A-413F-8CF0-35C111E44C23}" destId="{3B4B56A1-421E-4B59-B2BC-914C158E2EAA}" srcOrd="2" destOrd="0" parTransId="{41AF8A91-DD88-401F-8263-CA1DB2998F98}" sibTransId="{056252F8-7C5B-4E96-88A1-7ADEB03E7B1E}"/>
    <dgm:cxn modelId="{70978A5E-DD9B-4CBF-8526-4DB1A9D3F62D}" srcId="{034B2695-DFD2-4D53-A58D-8F60EA56267B}" destId="{A89B8E4B-DED5-4870-AA3B-5626E7051E88}" srcOrd="0" destOrd="0" parTransId="{8BC1629C-F357-4305-9D1F-C6AAFE4C105E}" sibTransId="{68CDAFDE-4E62-4B09-8134-FA6C708712EE}"/>
    <dgm:cxn modelId="{82FD23C2-769E-43D4-9DF9-BF084FC43B48}" srcId="{8DF8362F-6C8A-413F-8CF0-35C111E44C23}" destId="{034B2695-DFD2-4D53-A58D-8F60EA56267B}" srcOrd="1" destOrd="0" parTransId="{243A1582-E562-4B55-AD1E-57D0821D1D8E}" sibTransId="{695C0FF4-49D8-4501-A47F-A95B6E987813}"/>
    <dgm:cxn modelId="{1CB76312-381D-48A5-9FD2-2BB076343A26}" type="presOf" srcId="{16AFB640-6FC4-4D7B-B641-515CD1ACAB6A}" destId="{0F1BD92F-337D-4112-B059-87B7F40F3511}" srcOrd="0" destOrd="0" presId="urn:microsoft.com/office/officeart/2005/8/layout/process4"/>
    <dgm:cxn modelId="{10BDB1B9-FD5B-4616-951B-090FA54A80FE}" type="presOf" srcId="{9D15CD8E-2A89-4563-8322-6F49F2CADD1A}" destId="{9C80610C-635E-408A-B672-6AFBDFF7D842}" srcOrd="0" destOrd="0" presId="urn:microsoft.com/office/officeart/2005/8/layout/process4"/>
    <dgm:cxn modelId="{453E09AF-29F2-4627-97A7-C0D4DD146933}" type="presOf" srcId="{034B2695-DFD2-4D53-A58D-8F60EA56267B}" destId="{8CD6689E-0877-41B3-A01E-70A3996C7B3B}" srcOrd="1" destOrd="0" presId="urn:microsoft.com/office/officeart/2005/8/layout/process4"/>
    <dgm:cxn modelId="{C36AE2A0-41B2-4388-8C76-FBE5E37D416A}" type="presOf" srcId="{EB5397DC-559E-4FAA-AFEF-40BF85FFF586}" destId="{BEF58950-47A8-4AE2-B903-8B6DFB285D4B}" srcOrd="0" destOrd="0" presId="urn:microsoft.com/office/officeart/2005/8/layout/process4"/>
    <dgm:cxn modelId="{62980756-9A2E-489E-89F9-16845873A01F}" type="presOf" srcId="{250BA0D0-7F25-4F14-B7E1-A77EB9858FE9}" destId="{0738E962-C69E-4F0E-A57C-8A68D2CBA9A1}" srcOrd="0" destOrd="0" presId="urn:microsoft.com/office/officeart/2005/8/layout/process4"/>
    <dgm:cxn modelId="{01468DC5-2206-4810-B0B7-3B4452ABF98A}" srcId="{6670D4A3-BFEE-46A1-A219-8EC93025AF90}" destId="{EB5397DC-559E-4FAA-AFEF-40BF85FFF586}" srcOrd="1" destOrd="0" parTransId="{D1310743-2725-4401-BFFA-12E1415283BB}" sibTransId="{67584A34-DA7F-4C4E-956C-73444253610B}"/>
    <dgm:cxn modelId="{2C0741A9-257B-4929-A2BD-7AB20607A95A}" srcId="{6670D4A3-BFEE-46A1-A219-8EC93025AF90}" destId="{9D15CD8E-2A89-4563-8322-6F49F2CADD1A}" srcOrd="0" destOrd="0" parTransId="{FD91F8F1-3B32-4568-BE7A-95A6B61F4122}" sibTransId="{D4C23929-930B-40B3-BBB8-AFBE77E515A3}"/>
    <dgm:cxn modelId="{19A3C636-74B6-458D-88F8-C231E9D02290}" type="presOf" srcId="{8DF8362F-6C8A-413F-8CF0-35C111E44C23}" destId="{B8F7C2ED-C58A-4A87-B792-CD85B59746A9}" srcOrd="0" destOrd="0" presId="urn:microsoft.com/office/officeart/2005/8/layout/process4"/>
    <dgm:cxn modelId="{7CF824F9-62D5-43D8-98CA-21F2075585EE}" type="presParOf" srcId="{B8F7C2ED-C58A-4A87-B792-CD85B59746A9}" destId="{BEB85DF4-91D3-48D5-9D8B-3573CAF2036B}" srcOrd="0" destOrd="0" presId="urn:microsoft.com/office/officeart/2005/8/layout/process4"/>
    <dgm:cxn modelId="{B9A35338-69ED-404F-A0CD-8D4B978A6213}" type="presParOf" srcId="{BEB85DF4-91D3-48D5-9D8B-3573CAF2036B}" destId="{7997E8BE-DBCF-4D11-924F-AA533CA4C5BB}" srcOrd="0" destOrd="0" presId="urn:microsoft.com/office/officeart/2005/8/layout/process4"/>
    <dgm:cxn modelId="{C6D56B8F-6C16-4A00-8CC6-EA2CCC0E1D41}" type="presParOf" srcId="{BEB85DF4-91D3-48D5-9D8B-3573CAF2036B}" destId="{87230D07-FD7D-4AB3-BE6A-E0C1013CB475}" srcOrd="1" destOrd="0" presId="urn:microsoft.com/office/officeart/2005/8/layout/process4"/>
    <dgm:cxn modelId="{49DED9F6-02ED-4845-BFE1-4D524C49A9C7}" type="presParOf" srcId="{BEB85DF4-91D3-48D5-9D8B-3573CAF2036B}" destId="{81C93E1C-098D-412C-81D2-6CAB78D53BE2}" srcOrd="2" destOrd="0" presId="urn:microsoft.com/office/officeart/2005/8/layout/process4"/>
    <dgm:cxn modelId="{5A2D5FE1-6872-4DA3-8C9E-5CA0457BB103}" type="presParOf" srcId="{81C93E1C-098D-412C-81D2-6CAB78D53BE2}" destId="{0F1BD92F-337D-4112-B059-87B7F40F3511}" srcOrd="0" destOrd="0" presId="urn:microsoft.com/office/officeart/2005/8/layout/process4"/>
    <dgm:cxn modelId="{E3171557-F883-4B79-B3D1-3070581B5663}" type="presParOf" srcId="{81C93E1C-098D-412C-81D2-6CAB78D53BE2}" destId="{0738E962-C69E-4F0E-A57C-8A68D2CBA9A1}" srcOrd="1" destOrd="0" presId="urn:microsoft.com/office/officeart/2005/8/layout/process4"/>
    <dgm:cxn modelId="{9288B72F-99D4-44F1-AD80-D4F4A27CB623}" type="presParOf" srcId="{B8F7C2ED-C58A-4A87-B792-CD85B59746A9}" destId="{AD2B0275-7A98-460D-9C50-F9252C747735}" srcOrd="1" destOrd="0" presId="urn:microsoft.com/office/officeart/2005/8/layout/process4"/>
    <dgm:cxn modelId="{1AF6DE13-D738-46DB-B9F5-FB9466F1D1CD}" type="presParOf" srcId="{B8F7C2ED-C58A-4A87-B792-CD85B59746A9}" destId="{A7AC163D-9441-4F15-8BBD-54774B1FE046}" srcOrd="2" destOrd="0" presId="urn:microsoft.com/office/officeart/2005/8/layout/process4"/>
    <dgm:cxn modelId="{9437455F-0E14-4DAF-BC74-9FF0D4987F7C}" type="presParOf" srcId="{A7AC163D-9441-4F15-8BBD-54774B1FE046}" destId="{F4B37D6F-70E2-4E73-85E2-E9B4AADA4812}" srcOrd="0" destOrd="0" presId="urn:microsoft.com/office/officeart/2005/8/layout/process4"/>
    <dgm:cxn modelId="{8484C164-F942-449E-B722-8078BB7F69A9}" type="presParOf" srcId="{A7AC163D-9441-4F15-8BBD-54774B1FE046}" destId="{8CD6689E-0877-41B3-A01E-70A3996C7B3B}" srcOrd="1" destOrd="0" presId="urn:microsoft.com/office/officeart/2005/8/layout/process4"/>
    <dgm:cxn modelId="{94F49D6A-9E7B-42A2-B328-407849B71E4B}" type="presParOf" srcId="{A7AC163D-9441-4F15-8BBD-54774B1FE046}" destId="{040BFAC4-23BA-4179-8A0A-2B65F377C24D}" srcOrd="2" destOrd="0" presId="urn:microsoft.com/office/officeart/2005/8/layout/process4"/>
    <dgm:cxn modelId="{A157D7B7-FC50-480C-8A32-E6D2EE2A5D07}" type="presParOf" srcId="{040BFAC4-23BA-4179-8A0A-2B65F377C24D}" destId="{382092D9-733B-4B95-AB5C-26A4CF919F71}" srcOrd="0" destOrd="0" presId="urn:microsoft.com/office/officeart/2005/8/layout/process4"/>
    <dgm:cxn modelId="{3B914143-28FD-4400-A9AC-F74803B847CE}" type="presParOf" srcId="{040BFAC4-23BA-4179-8A0A-2B65F377C24D}" destId="{14BAD581-6362-441A-90E2-1A21352E64E5}" srcOrd="1" destOrd="0" presId="urn:microsoft.com/office/officeart/2005/8/layout/process4"/>
    <dgm:cxn modelId="{9DB0E669-630C-420A-86E6-4C27442A74DA}" type="presParOf" srcId="{B8F7C2ED-C58A-4A87-B792-CD85B59746A9}" destId="{32E901E2-DA60-4922-BA66-5CCD9B22E60E}" srcOrd="3" destOrd="0" presId="urn:microsoft.com/office/officeart/2005/8/layout/process4"/>
    <dgm:cxn modelId="{869BBF34-7676-4072-A382-C2E3BCAAF903}" type="presParOf" srcId="{B8F7C2ED-C58A-4A87-B792-CD85B59746A9}" destId="{DC086134-DF9F-4461-BDE7-A0F6F14CC401}" srcOrd="4" destOrd="0" presId="urn:microsoft.com/office/officeart/2005/8/layout/process4"/>
    <dgm:cxn modelId="{7C1933F5-B62D-44C6-B052-B1021F7EC8E8}" type="presParOf" srcId="{DC086134-DF9F-4461-BDE7-A0F6F14CC401}" destId="{A9977117-4AF3-40F2-B52A-60BE2ACF8394}" srcOrd="0" destOrd="0" presId="urn:microsoft.com/office/officeart/2005/8/layout/process4"/>
    <dgm:cxn modelId="{DAE53095-30EE-4709-B679-A26D90872F8B}" type="presParOf" srcId="{DC086134-DF9F-4461-BDE7-A0F6F14CC401}" destId="{EB234777-127C-4B84-8998-4444C643CC45}" srcOrd="1" destOrd="0" presId="urn:microsoft.com/office/officeart/2005/8/layout/process4"/>
    <dgm:cxn modelId="{872782F1-DDA9-4D1D-9811-C97271A365F2}" type="presParOf" srcId="{DC086134-DF9F-4461-BDE7-A0F6F14CC401}" destId="{82FE812A-3814-4FE6-BD6B-7689F40AABFE}" srcOrd="2" destOrd="0" presId="urn:microsoft.com/office/officeart/2005/8/layout/process4"/>
    <dgm:cxn modelId="{E2633FCD-4A98-45F3-A6B1-4C877B265FC2}" type="presParOf" srcId="{82FE812A-3814-4FE6-BD6B-7689F40AABFE}" destId="{9C80610C-635E-408A-B672-6AFBDFF7D842}" srcOrd="0" destOrd="0" presId="urn:microsoft.com/office/officeart/2005/8/layout/process4"/>
    <dgm:cxn modelId="{E70DFB75-D87A-42E9-BA4E-F3BE4B550ADF}" type="presParOf" srcId="{82FE812A-3814-4FE6-BD6B-7689F40AABFE}" destId="{BEF58950-47A8-4AE2-B903-8B6DFB285D4B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5A69A3-719D-45D5-B3F5-2D5185D77191}" type="doc">
      <dgm:prSet loTypeId="urn:microsoft.com/office/officeart/2005/8/layout/chevron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85B1969-EBD7-46E9-9F29-D8A268171AAD}">
      <dgm:prSet phldrT="[Текст]"/>
      <dgm:spPr/>
      <dgm:t>
        <a:bodyPr/>
        <a:lstStyle/>
        <a:p>
          <a:r>
            <a:rPr lang="ru-RU" dirty="0" smtClean="0"/>
            <a:t>НАПРАВЛЕНИЕ </a:t>
          </a:r>
        </a:p>
        <a:p>
          <a:endParaRPr lang="ru-RU" dirty="0" smtClean="0"/>
        </a:p>
        <a:p>
          <a:r>
            <a:rPr lang="ru-RU" dirty="0" smtClean="0"/>
            <a:t>ДЕЯТЕЛЬНОСТИ </a:t>
          </a:r>
          <a:endParaRPr lang="ru-RU" dirty="0"/>
        </a:p>
      </dgm:t>
    </dgm:pt>
    <dgm:pt modelId="{841084EB-30FA-4AC8-AA63-BF9053AD9852}" type="parTrans" cxnId="{9FC3D0D4-7055-4049-8D6D-0EC7886D4E3D}">
      <dgm:prSet/>
      <dgm:spPr/>
      <dgm:t>
        <a:bodyPr/>
        <a:lstStyle/>
        <a:p>
          <a:endParaRPr lang="ru-RU"/>
        </a:p>
      </dgm:t>
    </dgm:pt>
    <dgm:pt modelId="{9E31AF6A-3147-49B7-8393-9EDE6A7DE721}" type="sibTrans" cxnId="{9FC3D0D4-7055-4049-8D6D-0EC7886D4E3D}">
      <dgm:prSet/>
      <dgm:spPr/>
      <dgm:t>
        <a:bodyPr/>
        <a:lstStyle/>
        <a:p>
          <a:endParaRPr lang="ru-RU"/>
        </a:p>
      </dgm:t>
    </dgm:pt>
    <dgm:pt modelId="{0615C977-3C7F-4D26-A830-FD0BFAEF3792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663300"/>
              </a:solidFill>
            </a:rPr>
            <a:t>Научно-методическая деятельность.</a:t>
          </a:r>
          <a:endParaRPr lang="ru-RU" sz="2400" dirty="0">
            <a:solidFill>
              <a:srgbClr val="663300"/>
            </a:solidFill>
          </a:endParaRPr>
        </a:p>
      </dgm:t>
    </dgm:pt>
    <dgm:pt modelId="{461287B5-8222-4B34-807F-59FA759D7258}" type="parTrans" cxnId="{B5758360-7871-43E3-9D34-18A60FD7AB8E}">
      <dgm:prSet/>
      <dgm:spPr/>
      <dgm:t>
        <a:bodyPr/>
        <a:lstStyle/>
        <a:p>
          <a:endParaRPr lang="ru-RU"/>
        </a:p>
      </dgm:t>
    </dgm:pt>
    <dgm:pt modelId="{11AC4FC8-CBE0-49EE-B701-E7F3D7B26DF2}" type="sibTrans" cxnId="{B5758360-7871-43E3-9D34-18A60FD7AB8E}">
      <dgm:prSet/>
      <dgm:spPr/>
      <dgm:t>
        <a:bodyPr/>
        <a:lstStyle/>
        <a:p>
          <a:endParaRPr lang="ru-RU"/>
        </a:p>
      </dgm:t>
    </dgm:pt>
    <dgm:pt modelId="{11E74B0E-2132-4E05-88BC-EF1140824F14}">
      <dgm:prSet phldrT="[Текст]" custT="1"/>
      <dgm:spPr/>
      <dgm:t>
        <a:bodyPr/>
        <a:lstStyle/>
        <a:p>
          <a:r>
            <a:rPr lang="ru-RU" sz="1200" dirty="0" smtClean="0"/>
            <a:t>Коррекционная</a:t>
          </a:r>
        </a:p>
        <a:p>
          <a:r>
            <a:rPr lang="ru-RU" sz="1200" dirty="0" smtClean="0"/>
            <a:t>работа </a:t>
          </a:r>
          <a:endParaRPr lang="ru-RU" sz="1200" dirty="0"/>
        </a:p>
      </dgm:t>
    </dgm:pt>
    <dgm:pt modelId="{75589187-0463-44DD-BEE2-3D5B56E5A742}" type="parTrans" cxnId="{69D71F45-857B-4620-957A-236E898CF496}">
      <dgm:prSet/>
      <dgm:spPr/>
      <dgm:t>
        <a:bodyPr/>
        <a:lstStyle/>
        <a:p>
          <a:endParaRPr lang="ru-RU"/>
        </a:p>
      </dgm:t>
    </dgm:pt>
    <dgm:pt modelId="{C0DB8CDB-6303-4665-8566-60699EBE6077}" type="sibTrans" cxnId="{69D71F45-857B-4620-957A-236E898CF496}">
      <dgm:prSet/>
      <dgm:spPr/>
      <dgm:t>
        <a:bodyPr/>
        <a:lstStyle/>
        <a:p>
          <a:endParaRPr lang="ru-RU"/>
        </a:p>
      </dgm:t>
    </dgm:pt>
    <dgm:pt modelId="{53B32653-3101-4A73-B94A-FD2391E054BE}">
      <dgm:prSet phldrT="[Текст]" custT="1"/>
      <dgm:spPr/>
      <dgm:t>
        <a:bodyPr/>
        <a:lstStyle/>
        <a:p>
          <a:pPr algn="l"/>
          <a:r>
            <a:rPr lang="ru-RU" sz="1200" dirty="0" smtClean="0"/>
            <a:t>Участие в практических семинарах в течение учебного года по подготовке к ЕНТ; </a:t>
          </a:r>
          <a:endParaRPr lang="ru-RU" sz="1200" dirty="0"/>
        </a:p>
      </dgm:t>
    </dgm:pt>
    <dgm:pt modelId="{99DD7D27-E4AA-4B66-A949-211AF2C5A31F}" type="parTrans" cxnId="{36F4B38E-5E3D-4144-B6C1-7CB8F78670C7}">
      <dgm:prSet/>
      <dgm:spPr/>
      <dgm:t>
        <a:bodyPr/>
        <a:lstStyle/>
        <a:p>
          <a:endParaRPr lang="ru-RU"/>
        </a:p>
      </dgm:t>
    </dgm:pt>
    <dgm:pt modelId="{3E615A94-C6CC-44AC-BE9C-F4458E320F63}" type="sibTrans" cxnId="{36F4B38E-5E3D-4144-B6C1-7CB8F78670C7}">
      <dgm:prSet/>
      <dgm:spPr/>
      <dgm:t>
        <a:bodyPr/>
        <a:lstStyle/>
        <a:p>
          <a:endParaRPr lang="ru-RU"/>
        </a:p>
      </dgm:t>
    </dgm:pt>
    <dgm:pt modelId="{BD993317-CC8A-4D84-990D-8D812182A7C6}">
      <dgm:prSet phldrT="[Текст]" custT="1"/>
      <dgm:spPr/>
      <dgm:t>
        <a:bodyPr/>
        <a:lstStyle/>
        <a:p>
          <a:r>
            <a:rPr lang="ru-RU" sz="1200" dirty="0" smtClean="0"/>
            <a:t>Инструментарий </a:t>
          </a:r>
          <a:endParaRPr lang="ru-RU" sz="1200" dirty="0"/>
        </a:p>
      </dgm:t>
    </dgm:pt>
    <dgm:pt modelId="{AF618F2E-DD3A-4ED8-8A85-1A0F93D6B68A}" type="parTrans" cxnId="{72EB2894-ABB1-49D3-A123-A869F0758EB1}">
      <dgm:prSet/>
      <dgm:spPr/>
      <dgm:t>
        <a:bodyPr/>
        <a:lstStyle/>
        <a:p>
          <a:endParaRPr lang="ru-RU"/>
        </a:p>
      </dgm:t>
    </dgm:pt>
    <dgm:pt modelId="{C324D13A-620C-4D93-8BB1-C00F9806AA6A}" type="sibTrans" cxnId="{72EB2894-ABB1-49D3-A123-A869F0758EB1}">
      <dgm:prSet/>
      <dgm:spPr/>
      <dgm:t>
        <a:bodyPr/>
        <a:lstStyle/>
        <a:p>
          <a:endParaRPr lang="ru-RU"/>
        </a:p>
      </dgm:t>
    </dgm:pt>
    <dgm:pt modelId="{21670B56-861F-4E74-9FDC-0A5BDF701AD1}">
      <dgm:prSet phldrT="[Текст]" custT="1"/>
      <dgm:spPr/>
      <dgm:t>
        <a:bodyPr/>
        <a:lstStyle/>
        <a:p>
          <a:r>
            <a:rPr lang="ru-RU" sz="1400" dirty="0" smtClean="0"/>
            <a:t>Материалы семинаров, анкеты, </a:t>
          </a:r>
          <a:endParaRPr lang="ru-RU" sz="1400" dirty="0"/>
        </a:p>
      </dgm:t>
    </dgm:pt>
    <dgm:pt modelId="{7C8B4D25-F471-4086-B763-D118F6650AC4}" type="parTrans" cxnId="{5683039F-F5CB-4A35-8B26-E953D4008623}">
      <dgm:prSet/>
      <dgm:spPr/>
      <dgm:t>
        <a:bodyPr/>
        <a:lstStyle/>
        <a:p>
          <a:endParaRPr lang="ru-RU"/>
        </a:p>
      </dgm:t>
    </dgm:pt>
    <dgm:pt modelId="{3B44A804-AC3A-4B97-8A80-95D6FE2505B0}" type="sibTrans" cxnId="{5683039F-F5CB-4A35-8B26-E953D4008623}">
      <dgm:prSet/>
      <dgm:spPr/>
      <dgm:t>
        <a:bodyPr/>
        <a:lstStyle/>
        <a:p>
          <a:endParaRPr lang="ru-RU"/>
        </a:p>
      </dgm:t>
    </dgm:pt>
    <dgm:pt modelId="{CA59C70A-145F-4AAD-A56A-08D0E1EF16DF}">
      <dgm:prSet custT="1"/>
      <dgm:spPr/>
      <dgm:t>
        <a:bodyPr/>
        <a:lstStyle/>
        <a:p>
          <a:pPr algn="just"/>
          <a:r>
            <a:rPr lang="ru-RU" sz="1200" dirty="0" smtClean="0"/>
            <a:t>Организация научно-исследовательской деятельности педагогов по разработке и внедрению инновационных форм и методов организации познавательной  деятельности учащихся, авторских инновационных проектов.</a:t>
          </a:r>
          <a:endParaRPr lang="ru-RU" sz="1200" dirty="0"/>
        </a:p>
      </dgm:t>
    </dgm:pt>
    <dgm:pt modelId="{1F6763E4-2F30-46C9-BC4D-C0032CEDC136}" type="parTrans" cxnId="{50B8298A-08A9-401A-BE3B-81646A234136}">
      <dgm:prSet/>
      <dgm:spPr/>
      <dgm:t>
        <a:bodyPr/>
        <a:lstStyle/>
        <a:p>
          <a:endParaRPr lang="ru-RU"/>
        </a:p>
      </dgm:t>
    </dgm:pt>
    <dgm:pt modelId="{C7355410-A4EA-49B7-AB1E-B9D10541DE0A}" type="sibTrans" cxnId="{50B8298A-08A9-401A-BE3B-81646A234136}">
      <dgm:prSet/>
      <dgm:spPr/>
      <dgm:t>
        <a:bodyPr/>
        <a:lstStyle/>
        <a:p>
          <a:endParaRPr lang="ru-RU"/>
        </a:p>
      </dgm:t>
    </dgm:pt>
    <dgm:pt modelId="{B3A2DE95-0079-4802-91FB-8AA4AF0757F6}">
      <dgm:prSet custT="1"/>
      <dgm:spPr/>
      <dgm:t>
        <a:bodyPr/>
        <a:lstStyle/>
        <a:p>
          <a:pPr algn="l"/>
          <a:r>
            <a:rPr lang="ru-RU" sz="1200" dirty="0" smtClean="0"/>
            <a:t>Мониторинг собственной деятельности педагога;</a:t>
          </a:r>
          <a:endParaRPr lang="ru-RU" sz="1200" dirty="0"/>
        </a:p>
      </dgm:t>
    </dgm:pt>
    <dgm:pt modelId="{1089B582-D9C4-4B4E-957D-0CBA50D0326C}" type="parTrans" cxnId="{A71EC498-E629-44F8-A98C-97A28C3B207E}">
      <dgm:prSet/>
      <dgm:spPr/>
      <dgm:t>
        <a:bodyPr/>
        <a:lstStyle/>
        <a:p>
          <a:endParaRPr lang="ru-RU"/>
        </a:p>
      </dgm:t>
    </dgm:pt>
    <dgm:pt modelId="{FFFFD66B-0A88-4626-9E89-AA5F51DCB65E}" type="sibTrans" cxnId="{A71EC498-E629-44F8-A98C-97A28C3B207E}">
      <dgm:prSet/>
      <dgm:spPr/>
      <dgm:t>
        <a:bodyPr/>
        <a:lstStyle/>
        <a:p>
          <a:endParaRPr lang="ru-RU"/>
        </a:p>
      </dgm:t>
    </dgm:pt>
    <dgm:pt modelId="{495322BB-8F74-48B9-8015-3530F29B67F2}">
      <dgm:prSet custT="1"/>
      <dgm:spPr/>
      <dgm:t>
        <a:bodyPr/>
        <a:lstStyle/>
        <a:p>
          <a:pPr algn="l"/>
          <a:r>
            <a:rPr lang="ru-RU" sz="1200" dirty="0" smtClean="0"/>
            <a:t>Организация практической консультативной помощи;</a:t>
          </a:r>
          <a:endParaRPr lang="ru-RU" sz="1200" dirty="0"/>
        </a:p>
      </dgm:t>
    </dgm:pt>
    <dgm:pt modelId="{32776719-A371-450A-BF1D-1882E13F52E0}" type="parTrans" cxnId="{B289A52C-B70E-4075-B80F-1B18E1EF6D61}">
      <dgm:prSet/>
      <dgm:spPr/>
      <dgm:t>
        <a:bodyPr/>
        <a:lstStyle/>
        <a:p>
          <a:endParaRPr lang="ru-RU"/>
        </a:p>
      </dgm:t>
    </dgm:pt>
    <dgm:pt modelId="{B56004CE-399C-42C1-9D5B-BE2453B021C8}" type="sibTrans" cxnId="{B289A52C-B70E-4075-B80F-1B18E1EF6D61}">
      <dgm:prSet/>
      <dgm:spPr/>
      <dgm:t>
        <a:bodyPr/>
        <a:lstStyle/>
        <a:p>
          <a:endParaRPr lang="ru-RU"/>
        </a:p>
      </dgm:t>
    </dgm:pt>
    <dgm:pt modelId="{E207EBEA-35EE-4DF4-A671-236AACF69C75}">
      <dgm:prSet custT="1"/>
      <dgm:spPr/>
      <dgm:t>
        <a:bodyPr/>
        <a:lstStyle/>
        <a:p>
          <a:pPr algn="l"/>
          <a:r>
            <a:rPr lang="ru-RU" sz="1200" dirty="0" smtClean="0"/>
            <a:t>Участие в конкурсах </a:t>
          </a:r>
          <a:r>
            <a:rPr lang="ru-RU" sz="1200" dirty="0" err="1" smtClean="0"/>
            <a:t>профмастерства</a:t>
          </a:r>
          <a:r>
            <a:rPr lang="ru-RU" sz="1200" dirty="0" smtClean="0"/>
            <a:t>.</a:t>
          </a:r>
          <a:endParaRPr lang="ru-RU" sz="1200" dirty="0"/>
        </a:p>
      </dgm:t>
    </dgm:pt>
    <dgm:pt modelId="{7445B721-6336-4E1B-A352-9B247AEF9C42}" type="parTrans" cxnId="{1D9D335E-2229-4B33-9D8D-47B4F6C4FD6C}">
      <dgm:prSet/>
      <dgm:spPr/>
      <dgm:t>
        <a:bodyPr/>
        <a:lstStyle/>
        <a:p>
          <a:endParaRPr lang="ru-RU"/>
        </a:p>
      </dgm:t>
    </dgm:pt>
    <dgm:pt modelId="{D3C44934-FAD0-45FB-8398-9A1557192279}" type="sibTrans" cxnId="{1D9D335E-2229-4B33-9D8D-47B4F6C4FD6C}">
      <dgm:prSet/>
      <dgm:spPr/>
      <dgm:t>
        <a:bodyPr/>
        <a:lstStyle/>
        <a:p>
          <a:endParaRPr lang="ru-RU"/>
        </a:p>
      </dgm:t>
    </dgm:pt>
    <dgm:pt modelId="{4D788FED-790C-4C1C-A8EF-9F8879C14A59}">
      <dgm:prSet custT="1"/>
      <dgm:spPr/>
      <dgm:t>
        <a:bodyPr/>
        <a:lstStyle/>
        <a:p>
          <a:r>
            <a:rPr lang="ru-RU" sz="1400" dirty="0" smtClean="0"/>
            <a:t>журнал консультаций, </a:t>
          </a:r>
          <a:endParaRPr lang="ru-RU" sz="1400" dirty="0"/>
        </a:p>
      </dgm:t>
    </dgm:pt>
    <dgm:pt modelId="{619F4258-14B9-46D2-89BA-4CD2C9A7CFB5}" type="parTrans" cxnId="{BF5B029D-87BC-4A97-9D6C-F701D7530ACD}">
      <dgm:prSet/>
      <dgm:spPr/>
      <dgm:t>
        <a:bodyPr/>
        <a:lstStyle/>
        <a:p>
          <a:endParaRPr lang="ru-RU"/>
        </a:p>
      </dgm:t>
    </dgm:pt>
    <dgm:pt modelId="{21A54335-E5BB-49A2-AD65-EBA5A0B16B3D}" type="sibTrans" cxnId="{BF5B029D-87BC-4A97-9D6C-F701D7530ACD}">
      <dgm:prSet/>
      <dgm:spPr/>
      <dgm:t>
        <a:bodyPr/>
        <a:lstStyle/>
        <a:p>
          <a:endParaRPr lang="ru-RU"/>
        </a:p>
      </dgm:t>
    </dgm:pt>
    <dgm:pt modelId="{4398D00C-0EA4-418A-8CF4-73350FC30365}">
      <dgm:prSet custT="1"/>
      <dgm:spPr/>
      <dgm:t>
        <a:bodyPr/>
        <a:lstStyle/>
        <a:p>
          <a:r>
            <a:rPr lang="ru-RU" sz="1400" dirty="0" smtClean="0"/>
            <a:t>тетрадь посещений уроков </a:t>
          </a:r>
          <a:endParaRPr lang="ru-RU" sz="1400" dirty="0"/>
        </a:p>
      </dgm:t>
    </dgm:pt>
    <dgm:pt modelId="{2EFB89E9-A3EB-4C33-97E9-EAA5E9D39F85}" type="parTrans" cxnId="{1AA78673-CF4A-4A0A-B23C-72A64194ECF3}">
      <dgm:prSet/>
      <dgm:spPr/>
      <dgm:t>
        <a:bodyPr/>
        <a:lstStyle/>
        <a:p>
          <a:endParaRPr lang="ru-RU"/>
        </a:p>
      </dgm:t>
    </dgm:pt>
    <dgm:pt modelId="{3C8B67F9-2EBC-42BF-85E7-DAC6F16A8720}" type="sibTrans" cxnId="{1AA78673-CF4A-4A0A-B23C-72A64194ECF3}">
      <dgm:prSet/>
      <dgm:spPr/>
      <dgm:t>
        <a:bodyPr/>
        <a:lstStyle/>
        <a:p>
          <a:endParaRPr lang="ru-RU"/>
        </a:p>
      </dgm:t>
    </dgm:pt>
    <dgm:pt modelId="{FE7E601C-1F5A-464A-B99B-BE7B89A93582}">
      <dgm:prSet custT="1"/>
      <dgm:spPr/>
      <dgm:t>
        <a:bodyPr/>
        <a:lstStyle/>
        <a:p>
          <a:r>
            <a:rPr lang="ru-RU" sz="1400" dirty="0" smtClean="0"/>
            <a:t>Мониторинговые карты </a:t>
          </a:r>
          <a:endParaRPr lang="ru-RU" sz="1400" b="1" dirty="0"/>
        </a:p>
      </dgm:t>
    </dgm:pt>
    <dgm:pt modelId="{9B7FB723-E626-4462-84BC-1D138F403FF7}" type="parTrans" cxnId="{BEA50C45-305B-42EA-897E-78665EECF7F4}">
      <dgm:prSet/>
      <dgm:spPr/>
      <dgm:t>
        <a:bodyPr/>
        <a:lstStyle/>
        <a:p>
          <a:endParaRPr lang="ru-RU"/>
        </a:p>
      </dgm:t>
    </dgm:pt>
    <dgm:pt modelId="{B4CF3A08-4D52-4AE9-B671-DE13D1CD1A14}" type="sibTrans" cxnId="{BEA50C45-305B-42EA-897E-78665EECF7F4}">
      <dgm:prSet/>
      <dgm:spPr/>
      <dgm:t>
        <a:bodyPr/>
        <a:lstStyle/>
        <a:p>
          <a:endParaRPr lang="ru-RU"/>
        </a:p>
      </dgm:t>
    </dgm:pt>
    <dgm:pt modelId="{5ED1DF3E-7CEA-4BD9-9CA4-1D34DE678D10}" type="pres">
      <dgm:prSet presAssocID="{A65A69A3-719D-45D5-B3F5-2D5185D7719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4F8D9D-7728-4EC2-A153-2694E230AD33}" type="pres">
      <dgm:prSet presAssocID="{F85B1969-EBD7-46E9-9F29-D8A268171AAD}" presName="composite" presStyleCnt="0"/>
      <dgm:spPr/>
    </dgm:pt>
    <dgm:pt modelId="{77C65358-C679-4D8A-B5F0-C6C74737041A}" type="pres">
      <dgm:prSet presAssocID="{F85B1969-EBD7-46E9-9F29-D8A268171AA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6E388-5B64-4270-BC85-B12F31C8D561}" type="pres">
      <dgm:prSet presAssocID="{F85B1969-EBD7-46E9-9F29-D8A268171AAD}" presName="descendantText" presStyleLbl="alignAcc1" presStyleIdx="0" presStyleCnt="3" custScaleX="74010" custScaleY="100000" custLinFactNeighborX="-13511" custLinFactNeighborY="-1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DEFCA-991A-488D-AA39-5DF9FCA1C62C}" type="pres">
      <dgm:prSet presAssocID="{9E31AF6A-3147-49B7-8393-9EDE6A7DE721}" presName="sp" presStyleCnt="0"/>
      <dgm:spPr/>
    </dgm:pt>
    <dgm:pt modelId="{F3BFF3F9-9D6D-4E38-B99C-DD8ECF66D02B}" type="pres">
      <dgm:prSet presAssocID="{11E74B0E-2132-4E05-88BC-EF1140824F14}" presName="composite" presStyleCnt="0"/>
      <dgm:spPr/>
    </dgm:pt>
    <dgm:pt modelId="{57BF8F20-36D1-471A-B990-2F85FB348196}" type="pres">
      <dgm:prSet presAssocID="{11E74B0E-2132-4E05-88BC-EF1140824F1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C20E3-D60E-4316-B9DA-86D84E312964}" type="pres">
      <dgm:prSet presAssocID="{11E74B0E-2132-4E05-88BC-EF1140824F14}" presName="descendantText" presStyleLbl="alignAcc1" presStyleIdx="1" presStyleCnt="3" custScaleY="138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BFD7D-EAB8-4969-AF29-6454A28C150E}" type="pres">
      <dgm:prSet presAssocID="{C0DB8CDB-6303-4665-8566-60699EBE6077}" presName="sp" presStyleCnt="0"/>
      <dgm:spPr/>
    </dgm:pt>
    <dgm:pt modelId="{940C63E7-04D7-4D79-B312-FE246BDD75CE}" type="pres">
      <dgm:prSet presAssocID="{BD993317-CC8A-4D84-990D-8D812182A7C6}" presName="composite" presStyleCnt="0"/>
      <dgm:spPr/>
    </dgm:pt>
    <dgm:pt modelId="{E296BDC1-3861-495C-BC60-B01C2D0916F9}" type="pres">
      <dgm:prSet presAssocID="{BD993317-CC8A-4D84-990D-8D812182A7C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7A020-6522-4C40-A17F-D9FCF4AE19B5}" type="pres">
      <dgm:prSet presAssocID="{BD993317-CC8A-4D84-990D-8D812182A7C6}" presName="descendantText" presStyleLbl="alignAcc1" presStyleIdx="2" presStyleCnt="3" custScaleX="66474" custScaleY="82566" custLinFactNeighborX="-16514" custLinFactNeighborY="5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A78673-CF4A-4A0A-B23C-72A64194ECF3}" srcId="{BD993317-CC8A-4D84-990D-8D812182A7C6}" destId="{4398D00C-0EA4-418A-8CF4-73350FC30365}" srcOrd="2" destOrd="0" parTransId="{2EFB89E9-A3EB-4C33-97E9-EAA5E9D39F85}" sibTransId="{3C8B67F9-2EBC-42BF-85E7-DAC6F16A8720}"/>
    <dgm:cxn modelId="{C6464575-86C2-4585-BBF1-FB1B187409EC}" type="presOf" srcId="{495322BB-8F74-48B9-8015-3530F29B67F2}" destId="{9B8C20E3-D60E-4316-B9DA-86D84E312964}" srcOrd="0" destOrd="3" presId="urn:microsoft.com/office/officeart/2005/8/layout/chevron2"/>
    <dgm:cxn modelId="{79AE838E-9C5F-47DD-9576-816C799805DD}" type="presOf" srcId="{4D788FED-790C-4C1C-A8EF-9F8879C14A59}" destId="{E4C7A020-6522-4C40-A17F-D9FCF4AE19B5}" srcOrd="0" destOrd="1" presId="urn:microsoft.com/office/officeart/2005/8/layout/chevron2"/>
    <dgm:cxn modelId="{BEA50C45-305B-42EA-897E-78665EECF7F4}" srcId="{BD993317-CC8A-4D84-990D-8D812182A7C6}" destId="{FE7E601C-1F5A-464A-B99B-BE7B89A93582}" srcOrd="3" destOrd="0" parTransId="{9B7FB723-E626-4462-84BC-1D138F403FF7}" sibTransId="{B4CF3A08-4D52-4AE9-B671-DE13D1CD1A14}"/>
    <dgm:cxn modelId="{F528914C-EC54-47CD-B091-77043E8C66F9}" type="presOf" srcId="{21670B56-861F-4E74-9FDC-0A5BDF701AD1}" destId="{E4C7A020-6522-4C40-A17F-D9FCF4AE19B5}" srcOrd="0" destOrd="0" presId="urn:microsoft.com/office/officeart/2005/8/layout/chevron2"/>
    <dgm:cxn modelId="{72EB2894-ABB1-49D3-A123-A869F0758EB1}" srcId="{A65A69A3-719D-45D5-B3F5-2D5185D77191}" destId="{BD993317-CC8A-4D84-990D-8D812182A7C6}" srcOrd="2" destOrd="0" parTransId="{AF618F2E-DD3A-4ED8-8A85-1A0F93D6B68A}" sibTransId="{C324D13A-620C-4D93-8BB1-C00F9806AA6A}"/>
    <dgm:cxn modelId="{5197B39A-DD2C-43EB-AFE1-65DB5731FC64}" type="presOf" srcId="{E207EBEA-35EE-4DF4-A671-236AACF69C75}" destId="{9B8C20E3-D60E-4316-B9DA-86D84E312964}" srcOrd="0" destOrd="4" presId="urn:microsoft.com/office/officeart/2005/8/layout/chevron2"/>
    <dgm:cxn modelId="{1D9D335E-2229-4B33-9D8D-47B4F6C4FD6C}" srcId="{11E74B0E-2132-4E05-88BC-EF1140824F14}" destId="{E207EBEA-35EE-4DF4-A671-236AACF69C75}" srcOrd="4" destOrd="0" parTransId="{7445B721-6336-4E1B-A352-9B247AEF9C42}" sibTransId="{D3C44934-FAD0-45FB-8398-9A1557192279}"/>
    <dgm:cxn modelId="{9CBEE40E-4E1B-47FB-894C-D8BA79675496}" type="presOf" srcId="{BD993317-CC8A-4D84-990D-8D812182A7C6}" destId="{E296BDC1-3861-495C-BC60-B01C2D0916F9}" srcOrd="0" destOrd="0" presId="urn:microsoft.com/office/officeart/2005/8/layout/chevron2"/>
    <dgm:cxn modelId="{5C0D444A-8CD0-4BE6-BC53-88E3F33C20F9}" type="presOf" srcId="{F85B1969-EBD7-46E9-9F29-D8A268171AAD}" destId="{77C65358-C679-4D8A-B5F0-C6C74737041A}" srcOrd="0" destOrd="0" presId="urn:microsoft.com/office/officeart/2005/8/layout/chevron2"/>
    <dgm:cxn modelId="{69D71F45-857B-4620-957A-236E898CF496}" srcId="{A65A69A3-719D-45D5-B3F5-2D5185D77191}" destId="{11E74B0E-2132-4E05-88BC-EF1140824F14}" srcOrd="1" destOrd="0" parTransId="{75589187-0463-44DD-BEE2-3D5B56E5A742}" sibTransId="{C0DB8CDB-6303-4665-8566-60699EBE6077}"/>
    <dgm:cxn modelId="{A71EC498-E629-44F8-A98C-97A28C3B207E}" srcId="{11E74B0E-2132-4E05-88BC-EF1140824F14}" destId="{B3A2DE95-0079-4802-91FB-8AA4AF0757F6}" srcOrd="2" destOrd="0" parTransId="{1089B582-D9C4-4B4E-957D-0CBA50D0326C}" sibTransId="{FFFFD66B-0A88-4626-9E89-AA5F51DCB65E}"/>
    <dgm:cxn modelId="{36F4B38E-5E3D-4144-B6C1-7CB8F78670C7}" srcId="{11E74B0E-2132-4E05-88BC-EF1140824F14}" destId="{53B32653-3101-4A73-B94A-FD2391E054BE}" srcOrd="0" destOrd="0" parTransId="{99DD7D27-E4AA-4B66-A949-211AF2C5A31F}" sibTransId="{3E615A94-C6CC-44AC-BE9C-F4458E320F63}"/>
    <dgm:cxn modelId="{399A3EC1-A7D5-4F39-A878-BD996EB1753A}" type="presOf" srcId="{FE7E601C-1F5A-464A-B99B-BE7B89A93582}" destId="{E4C7A020-6522-4C40-A17F-D9FCF4AE19B5}" srcOrd="0" destOrd="3" presId="urn:microsoft.com/office/officeart/2005/8/layout/chevron2"/>
    <dgm:cxn modelId="{94B2B91C-577C-4FC6-B433-202F31AB916A}" type="presOf" srcId="{53B32653-3101-4A73-B94A-FD2391E054BE}" destId="{9B8C20E3-D60E-4316-B9DA-86D84E312964}" srcOrd="0" destOrd="0" presId="urn:microsoft.com/office/officeart/2005/8/layout/chevron2"/>
    <dgm:cxn modelId="{50B8298A-08A9-401A-BE3B-81646A234136}" srcId="{11E74B0E-2132-4E05-88BC-EF1140824F14}" destId="{CA59C70A-145F-4AAD-A56A-08D0E1EF16DF}" srcOrd="1" destOrd="0" parTransId="{1F6763E4-2F30-46C9-BC4D-C0032CEDC136}" sibTransId="{C7355410-A4EA-49B7-AB1E-B9D10541DE0A}"/>
    <dgm:cxn modelId="{FDDA438B-5B7F-4EEF-809C-2E56DE35D5D3}" type="presOf" srcId="{A65A69A3-719D-45D5-B3F5-2D5185D77191}" destId="{5ED1DF3E-7CEA-4BD9-9CA4-1D34DE678D10}" srcOrd="0" destOrd="0" presId="urn:microsoft.com/office/officeart/2005/8/layout/chevron2"/>
    <dgm:cxn modelId="{A4F54AEB-CA1F-450F-9F63-E5FBBAC5C34D}" type="presOf" srcId="{11E74B0E-2132-4E05-88BC-EF1140824F14}" destId="{57BF8F20-36D1-471A-B990-2F85FB348196}" srcOrd="0" destOrd="0" presId="urn:microsoft.com/office/officeart/2005/8/layout/chevron2"/>
    <dgm:cxn modelId="{BF5B029D-87BC-4A97-9D6C-F701D7530ACD}" srcId="{BD993317-CC8A-4D84-990D-8D812182A7C6}" destId="{4D788FED-790C-4C1C-A8EF-9F8879C14A59}" srcOrd="1" destOrd="0" parTransId="{619F4258-14B9-46D2-89BA-4CD2C9A7CFB5}" sibTransId="{21A54335-E5BB-49A2-AD65-EBA5A0B16B3D}"/>
    <dgm:cxn modelId="{06420FC8-DF04-49C4-A947-7DB3A3B3AB50}" type="presOf" srcId="{4398D00C-0EA4-418A-8CF4-73350FC30365}" destId="{E4C7A020-6522-4C40-A17F-D9FCF4AE19B5}" srcOrd="0" destOrd="2" presId="urn:microsoft.com/office/officeart/2005/8/layout/chevron2"/>
    <dgm:cxn modelId="{362A6302-12BB-4A77-A01F-4CE8FB47D73A}" type="presOf" srcId="{CA59C70A-145F-4AAD-A56A-08D0E1EF16DF}" destId="{9B8C20E3-D60E-4316-B9DA-86D84E312964}" srcOrd="0" destOrd="1" presId="urn:microsoft.com/office/officeart/2005/8/layout/chevron2"/>
    <dgm:cxn modelId="{9FC3D0D4-7055-4049-8D6D-0EC7886D4E3D}" srcId="{A65A69A3-719D-45D5-B3F5-2D5185D77191}" destId="{F85B1969-EBD7-46E9-9F29-D8A268171AAD}" srcOrd="0" destOrd="0" parTransId="{841084EB-30FA-4AC8-AA63-BF9053AD9852}" sibTransId="{9E31AF6A-3147-49B7-8393-9EDE6A7DE721}"/>
    <dgm:cxn modelId="{1910FBC7-92CE-4BCC-B1DE-5386D4F4E9AC}" type="presOf" srcId="{0615C977-3C7F-4D26-A830-FD0BFAEF3792}" destId="{5B26E388-5B64-4270-BC85-B12F31C8D561}" srcOrd="0" destOrd="0" presId="urn:microsoft.com/office/officeart/2005/8/layout/chevron2"/>
    <dgm:cxn modelId="{B5758360-7871-43E3-9D34-18A60FD7AB8E}" srcId="{F85B1969-EBD7-46E9-9F29-D8A268171AAD}" destId="{0615C977-3C7F-4D26-A830-FD0BFAEF3792}" srcOrd="0" destOrd="0" parTransId="{461287B5-8222-4B34-807F-59FA759D7258}" sibTransId="{11AC4FC8-CBE0-49EE-B701-E7F3D7B26DF2}"/>
    <dgm:cxn modelId="{5683039F-F5CB-4A35-8B26-E953D4008623}" srcId="{BD993317-CC8A-4D84-990D-8D812182A7C6}" destId="{21670B56-861F-4E74-9FDC-0A5BDF701AD1}" srcOrd="0" destOrd="0" parTransId="{7C8B4D25-F471-4086-B763-D118F6650AC4}" sibTransId="{3B44A804-AC3A-4B97-8A80-95D6FE2505B0}"/>
    <dgm:cxn modelId="{B289A52C-B70E-4075-B80F-1B18E1EF6D61}" srcId="{11E74B0E-2132-4E05-88BC-EF1140824F14}" destId="{495322BB-8F74-48B9-8015-3530F29B67F2}" srcOrd="3" destOrd="0" parTransId="{32776719-A371-450A-BF1D-1882E13F52E0}" sibTransId="{B56004CE-399C-42C1-9D5B-BE2453B021C8}"/>
    <dgm:cxn modelId="{1E826359-61A1-436F-B83A-E64CE3161775}" type="presOf" srcId="{B3A2DE95-0079-4802-91FB-8AA4AF0757F6}" destId="{9B8C20E3-D60E-4316-B9DA-86D84E312964}" srcOrd="0" destOrd="2" presId="urn:microsoft.com/office/officeart/2005/8/layout/chevron2"/>
    <dgm:cxn modelId="{3F1D604C-40F3-4452-A5EE-F20E2689C329}" type="presParOf" srcId="{5ED1DF3E-7CEA-4BD9-9CA4-1D34DE678D10}" destId="{884F8D9D-7728-4EC2-A153-2694E230AD33}" srcOrd="0" destOrd="0" presId="urn:microsoft.com/office/officeart/2005/8/layout/chevron2"/>
    <dgm:cxn modelId="{EC29D02D-0880-4BC3-A159-09D2E86AC454}" type="presParOf" srcId="{884F8D9D-7728-4EC2-A153-2694E230AD33}" destId="{77C65358-C679-4D8A-B5F0-C6C74737041A}" srcOrd="0" destOrd="0" presId="urn:microsoft.com/office/officeart/2005/8/layout/chevron2"/>
    <dgm:cxn modelId="{99466171-3A04-41A2-A654-CD3B4364A8FA}" type="presParOf" srcId="{884F8D9D-7728-4EC2-A153-2694E230AD33}" destId="{5B26E388-5B64-4270-BC85-B12F31C8D561}" srcOrd="1" destOrd="0" presId="urn:microsoft.com/office/officeart/2005/8/layout/chevron2"/>
    <dgm:cxn modelId="{A3DF52F0-8A7C-428F-A995-D6799F089319}" type="presParOf" srcId="{5ED1DF3E-7CEA-4BD9-9CA4-1D34DE678D10}" destId="{610DEFCA-991A-488D-AA39-5DF9FCA1C62C}" srcOrd="1" destOrd="0" presId="urn:microsoft.com/office/officeart/2005/8/layout/chevron2"/>
    <dgm:cxn modelId="{D2A3CF4F-28D1-4FF2-8544-FE127C374584}" type="presParOf" srcId="{5ED1DF3E-7CEA-4BD9-9CA4-1D34DE678D10}" destId="{F3BFF3F9-9D6D-4E38-B99C-DD8ECF66D02B}" srcOrd="2" destOrd="0" presId="urn:microsoft.com/office/officeart/2005/8/layout/chevron2"/>
    <dgm:cxn modelId="{94BA6792-6F88-4E6D-AC13-838BD4C8EEB7}" type="presParOf" srcId="{F3BFF3F9-9D6D-4E38-B99C-DD8ECF66D02B}" destId="{57BF8F20-36D1-471A-B990-2F85FB348196}" srcOrd="0" destOrd="0" presId="urn:microsoft.com/office/officeart/2005/8/layout/chevron2"/>
    <dgm:cxn modelId="{29B1575C-3C52-4F01-BF28-E08628C8613A}" type="presParOf" srcId="{F3BFF3F9-9D6D-4E38-B99C-DD8ECF66D02B}" destId="{9B8C20E3-D60E-4316-B9DA-86D84E312964}" srcOrd="1" destOrd="0" presId="urn:microsoft.com/office/officeart/2005/8/layout/chevron2"/>
    <dgm:cxn modelId="{AD089F81-82CA-4600-A339-1A60F785F670}" type="presParOf" srcId="{5ED1DF3E-7CEA-4BD9-9CA4-1D34DE678D10}" destId="{683BFD7D-EAB8-4969-AF29-6454A28C150E}" srcOrd="3" destOrd="0" presId="urn:microsoft.com/office/officeart/2005/8/layout/chevron2"/>
    <dgm:cxn modelId="{6A334725-7D9B-4FD0-98C4-2611A14F444C}" type="presParOf" srcId="{5ED1DF3E-7CEA-4BD9-9CA4-1D34DE678D10}" destId="{940C63E7-04D7-4D79-B312-FE246BDD75CE}" srcOrd="4" destOrd="0" presId="urn:microsoft.com/office/officeart/2005/8/layout/chevron2"/>
    <dgm:cxn modelId="{B3A1AAEC-3DC2-419A-BF52-FED96AFA4EC1}" type="presParOf" srcId="{940C63E7-04D7-4D79-B312-FE246BDD75CE}" destId="{E296BDC1-3861-495C-BC60-B01C2D0916F9}" srcOrd="0" destOrd="0" presId="urn:microsoft.com/office/officeart/2005/8/layout/chevron2"/>
    <dgm:cxn modelId="{D88F625B-A29C-467F-AC73-D686AC4B9BD8}" type="presParOf" srcId="{940C63E7-04D7-4D79-B312-FE246BDD75CE}" destId="{E4C7A020-6522-4C40-A17F-D9FCF4AE19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10DD4-C62F-42AF-A062-58FFCC45B55A}">
      <dsp:nvSpPr>
        <dsp:cNvPr id="0" name=""/>
        <dsp:cNvSpPr/>
      </dsp:nvSpPr>
      <dsp:spPr>
        <a:xfrm rot="5400000">
          <a:off x="4735491" y="-1715252"/>
          <a:ext cx="1410454" cy="512067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663300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Организационно-методическая деятельность</a:t>
          </a:r>
          <a:endParaRPr lang="ru-RU" sz="2400" kern="1200" dirty="0">
            <a:solidFill>
              <a:srgbClr val="663300"/>
            </a:solidFill>
          </a:endParaRPr>
        </a:p>
      </dsp:txBody>
      <dsp:txXfrm rot="-5400000">
        <a:off x="2880381" y="208711"/>
        <a:ext cx="5051822" cy="1272748"/>
      </dsp:txXfrm>
    </dsp:sp>
    <dsp:sp modelId="{0C4002B0-3E5D-440E-8576-B305EE2CD8AC}">
      <dsp:nvSpPr>
        <dsp:cNvPr id="0" name=""/>
        <dsp:cNvSpPr/>
      </dsp:nvSpPr>
      <dsp:spPr>
        <a:xfrm>
          <a:off x="40094" y="0"/>
          <a:ext cx="2880380" cy="176306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НАПРАВЛЕНИЕ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ДЕЯТЕЛЬНОСТИ </a:t>
          </a:r>
          <a:endParaRPr lang="ru-RU" sz="2200" kern="1200" dirty="0"/>
        </a:p>
      </dsp:txBody>
      <dsp:txXfrm>
        <a:off x="126160" y="86066"/>
        <a:ext cx="2708248" cy="1590935"/>
      </dsp:txXfrm>
    </dsp:sp>
    <dsp:sp modelId="{FFCD374C-46D4-49F2-968B-C50DF38CE82B}">
      <dsp:nvSpPr>
        <dsp:cNvPr id="0" name=""/>
        <dsp:cNvSpPr/>
      </dsp:nvSpPr>
      <dsp:spPr>
        <a:xfrm rot="5400000">
          <a:off x="3726950" y="985152"/>
          <a:ext cx="1865212" cy="3609672"/>
        </a:xfrm>
        <a:prstGeom prst="round2SameRect">
          <a:avLst/>
        </a:prstGeom>
        <a:solidFill>
          <a:schemeClr val="accent4">
            <a:tint val="40000"/>
            <a:alpha val="90000"/>
            <a:hueOff val="5577458"/>
            <a:satOff val="19029"/>
            <a:lumOff val="813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Разработка плана </a:t>
          </a: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подготовки к ЕНТ.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Разработка измерителей обученности.</a:t>
          </a:r>
          <a:endParaRPr lang="ru-RU" sz="1400" kern="1200" dirty="0">
            <a:effectLst>
              <a:outerShdw blurRad="38100" dist="38100" dir="2700000" algn="tl">
                <a:srgbClr val="FFFFFF"/>
              </a:outerShdw>
            </a:effectLst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Проведение поэлементного анализа по итогам тематических тестирований и пробных ЕНТ.</a:t>
          </a:r>
          <a:endParaRPr lang="ru-RU" sz="1400" kern="1200" dirty="0">
            <a:effectLst>
              <a:outerShdw blurRad="38100" dist="38100" dir="2700000" algn="tl">
                <a:srgbClr val="FFFFFF"/>
              </a:outerShdw>
            </a:effectLst>
          </a:endParaRPr>
        </a:p>
      </dsp:txBody>
      <dsp:txXfrm rot="-5400000">
        <a:off x="2854720" y="1948434"/>
        <a:ext cx="3518620" cy="1683108"/>
      </dsp:txXfrm>
    </dsp:sp>
    <dsp:sp modelId="{5A5B85C2-15C1-492F-BAFE-7E88BBCA7E54}">
      <dsp:nvSpPr>
        <dsp:cNvPr id="0" name=""/>
        <dsp:cNvSpPr/>
      </dsp:nvSpPr>
      <dsp:spPr>
        <a:xfrm>
          <a:off x="0" y="1904548"/>
          <a:ext cx="2874757" cy="1763067"/>
        </a:xfrm>
        <a:prstGeom prst="roundRect">
          <a:avLst/>
        </a:prstGeom>
        <a:gradFill rotWithShape="0">
          <a:gsLst>
            <a:gs pos="0">
              <a:schemeClr val="accent4">
                <a:hueOff val="5571488"/>
                <a:satOff val="19812"/>
                <a:lumOff val="44804"/>
                <a:alphaOff val="0"/>
                <a:tint val="50000"/>
                <a:satMod val="300000"/>
              </a:schemeClr>
            </a:gs>
            <a:gs pos="35000">
              <a:schemeClr val="accent4">
                <a:hueOff val="5571488"/>
                <a:satOff val="19812"/>
                <a:lumOff val="44804"/>
                <a:alphaOff val="0"/>
                <a:tint val="37000"/>
                <a:satMod val="300000"/>
              </a:schemeClr>
            </a:gs>
            <a:gs pos="100000">
              <a:schemeClr val="accent4">
                <a:hueOff val="5571488"/>
                <a:satOff val="19812"/>
                <a:lumOff val="4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Коррекционная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работа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86066" y="1990614"/>
        <a:ext cx="2702625" cy="1590935"/>
      </dsp:txXfrm>
    </dsp:sp>
    <dsp:sp modelId="{00980E94-77D9-4C9F-8BB9-DF3897DCD6EB}">
      <dsp:nvSpPr>
        <dsp:cNvPr id="0" name=""/>
        <dsp:cNvSpPr/>
      </dsp:nvSpPr>
      <dsp:spPr>
        <a:xfrm rot="5400000">
          <a:off x="3715163" y="3094309"/>
          <a:ext cx="1518565" cy="3188132"/>
        </a:xfrm>
        <a:prstGeom prst="round2SameRect">
          <a:avLst/>
        </a:prstGeom>
        <a:solidFill>
          <a:schemeClr val="accent4">
            <a:tint val="40000"/>
            <a:alpha val="90000"/>
            <a:hueOff val="11154917"/>
            <a:satOff val="38059"/>
            <a:lumOff val="1627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Измерители  обученности.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Схема анализа пробных  ЕНТ.</a:t>
          </a:r>
          <a:endParaRPr lang="ru-RU" sz="1400" kern="1200" dirty="0">
            <a:effectLst>
              <a:outerShdw blurRad="38100" dist="38100" dir="2700000" algn="tl">
                <a:srgbClr val="FFFFFF"/>
              </a:outerShdw>
            </a:effectLst>
          </a:endParaRPr>
        </a:p>
      </dsp:txBody>
      <dsp:txXfrm rot="-5400000">
        <a:off x="2880380" y="4003222"/>
        <a:ext cx="3114002" cy="1370305"/>
      </dsp:txXfrm>
    </dsp:sp>
    <dsp:sp modelId="{0D49AEFC-2C45-478E-9DF3-197831F120D9}">
      <dsp:nvSpPr>
        <dsp:cNvPr id="0" name=""/>
        <dsp:cNvSpPr/>
      </dsp:nvSpPr>
      <dsp:spPr>
        <a:xfrm>
          <a:off x="0" y="3806841"/>
          <a:ext cx="2880380" cy="1763067"/>
        </a:xfrm>
        <a:prstGeom prst="roundRect">
          <a:avLst/>
        </a:prstGeom>
        <a:gradFill rotWithShape="0">
          <a:gsLst>
            <a:gs pos="0">
              <a:schemeClr val="accent4">
                <a:hueOff val="11142976"/>
                <a:satOff val="39624"/>
                <a:lumOff val="89608"/>
                <a:alphaOff val="0"/>
                <a:tint val="50000"/>
                <a:satMod val="300000"/>
              </a:schemeClr>
            </a:gs>
            <a:gs pos="35000">
              <a:schemeClr val="accent4">
                <a:hueOff val="11142976"/>
                <a:satOff val="39624"/>
                <a:lumOff val="89608"/>
                <a:alphaOff val="0"/>
                <a:tint val="37000"/>
                <a:satMod val="300000"/>
              </a:schemeClr>
            </a:gs>
            <a:gs pos="100000">
              <a:schemeClr val="accent4">
                <a:hueOff val="11142976"/>
                <a:satOff val="39624"/>
                <a:lumOff val="896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Инструментарий </a:t>
          </a:r>
          <a:endParaRPr lang="ru-RU" sz="2200" kern="1200" dirty="0"/>
        </a:p>
      </dsp:txBody>
      <dsp:txXfrm>
        <a:off x="86066" y="3892907"/>
        <a:ext cx="2708248" cy="1590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33450-2665-47A4-9622-B729CF025610}">
      <dsp:nvSpPr>
        <dsp:cNvPr id="0" name=""/>
        <dsp:cNvSpPr/>
      </dsp:nvSpPr>
      <dsp:spPr>
        <a:xfrm>
          <a:off x="2239" y="1214446"/>
          <a:ext cx="3460836" cy="184437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НАПРАВЛЕНИЕ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ДЕЯТЕЛЬНОСТИ </a:t>
          </a:r>
          <a:endParaRPr lang="ru-RU" sz="1600" kern="1200" dirty="0"/>
        </a:p>
      </dsp:txBody>
      <dsp:txXfrm>
        <a:off x="924427" y="1214446"/>
        <a:ext cx="1616460" cy="1844376"/>
      </dsp:txXfrm>
    </dsp:sp>
    <dsp:sp modelId="{570F3D98-82D5-400D-B45D-5D87BB2C49CF}">
      <dsp:nvSpPr>
        <dsp:cNvPr id="0" name=""/>
        <dsp:cNvSpPr/>
      </dsp:nvSpPr>
      <dsp:spPr>
        <a:xfrm>
          <a:off x="3013167" y="1285888"/>
          <a:ext cx="5245892" cy="1701493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663300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Учебно-методическая деятельность</a:t>
          </a:r>
          <a:endParaRPr lang="ru-RU" sz="2400" kern="1200" dirty="0">
            <a:solidFill>
              <a:srgbClr val="663300"/>
            </a:solidFill>
          </a:endParaRPr>
        </a:p>
      </dsp:txBody>
      <dsp:txXfrm>
        <a:off x="3863914" y="1285888"/>
        <a:ext cx="3544399" cy="1701493"/>
      </dsp:txXfrm>
    </dsp:sp>
    <dsp:sp modelId="{22F2E036-D8A7-4EA2-81BE-C27DA1748D99}">
      <dsp:nvSpPr>
        <dsp:cNvPr id="0" name=""/>
        <dsp:cNvSpPr/>
      </dsp:nvSpPr>
      <dsp:spPr>
        <a:xfrm>
          <a:off x="2239" y="3252629"/>
          <a:ext cx="3460836" cy="1384334"/>
        </a:xfrm>
        <a:prstGeom prst="chevron">
          <a:avLst/>
        </a:prstGeom>
        <a:gradFill rotWithShape="0">
          <a:gsLst>
            <a:gs pos="0">
              <a:schemeClr val="accent4">
                <a:hueOff val="5571488"/>
                <a:satOff val="19812"/>
                <a:lumOff val="44804"/>
                <a:alphaOff val="0"/>
                <a:tint val="50000"/>
                <a:satMod val="300000"/>
              </a:schemeClr>
            </a:gs>
            <a:gs pos="35000">
              <a:schemeClr val="accent4">
                <a:hueOff val="5571488"/>
                <a:satOff val="19812"/>
                <a:lumOff val="44804"/>
                <a:alphaOff val="0"/>
                <a:tint val="37000"/>
                <a:satMod val="300000"/>
              </a:schemeClr>
            </a:gs>
            <a:gs pos="100000">
              <a:schemeClr val="accent4">
                <a:hueOff val="5571488"/>
                <a:satOff val="19812"/>
                <a:lumOff val="4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Коррекционная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работа </a:t>
          </a:r>
          <a:endParaRPr lang="ru-RU" sz="1800" kern="1200" dirty="0"/>
        </a:p>
      </dsp:txBody>
      <dsp:txXfrm>
        <a:off x="694406" y="3252629"/>
        <a:ext cx="2076502" cy="1384334"/>
      </dsp:txXfrm>
    </dsp:sp>
    <dsp:sp modelId="{A2D45E82-43A6-466B-9214-1E1A6A634FA2}">
      <dsp:nvSpPr>
        <dsp:cNvPr id="0" name=""/>
        <dsp:cNvSpPr/>
      </dsp:nvSpPr>
      <dsp:spPr>
        <a:xfrm>
          <a:off x="3013167" y="3370298"/>
          <a:ext cx="2872494" cy="1148997"/>
        </a:xfrm>
        <a:prstGeom prst="chevron">
          <a:avLst/>
        </a:prstGeom>
        <a:solidFill>
          <a:schemeClr val="accent4">
            <a:tint val="40000"/>
            <a:alpha val="90000"/>
            <a:hueOff val="3718306"/>
            <a:satOff val="12686"/>
            <a:lumOff val="5426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3718306"/>
              <a:satOff val="12686"/>
              <a:lumOff val="54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совершенствование  урочной деятельности с целью повышения качества образования</a:t>
          </a:r>
          <a:r>
            <a:rPr lang="ru-RU" sz="1100" b="1" kern="1200" dirty="0" smtClean="0"/>
            <a:t>;</a:t>
          </a:r>
          <a:r>
            <a:rPr lang="ru-RU" sz="1100" kern="1200" dirty="0" smtClean="0"/>
            <a:t> </a:t>
          </a:r>
          <a:endParaRPr lang="ru-RU" sz="1100" kern="1200" dirty="0" smtClean="0">
            <a:effectLst>
              <a:outerShdw blurRad="38100" dist="38100" dir="2700000" algn="tl">
                <a:srgbClr val="FFFFFF"/>
              </a:outerShdw>
            </a:effectLst>
          </a:endParaRPr>
        </a:p>
      </dsp:txBody>
      <dsp:txXfrm>
        <a:off x="3587666" y="3370298"/>
        <a:ext cx="1723497" cy="1148997"/>
      </dsp:txXfrm>
    </dsp:sp>
    <dsp:sp modelId="{04709B10-AB45-4E20-BC24-7FD793AB6783}">
      <dsp:nvSpPr>
        <dsp:cNvPr id="0" name=""/>
        <dsp:cNvSpPr/>
      </dsp:nvSpPr>
      <dsp:spPr>
        <a:xfrm>
          <a:off x="5483512" y="3370298"/>
          <a:ext cx="2872494" cy="1148997"/>
        </a:xfrm>
        <a:prstGeom prst="chevron">
          <a:avLst/>
        </a:prstGeom>
        <a:solidFill>
          <a:schemeClr val="accent4">
            <a:tint val="40000"/>
            <a:alpha val="90000"/>
            <a:hueOff val="7436612"/>
            <a:satOff val="25373"/>
            <a:lumOff val="10851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7436612"/>
              <a:satOff val="25373"/>
              <a:lumOff val="108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организация работы учителей-консультантов для проведения индивидуальных  и групповых консультаций</a:t>
          </a:r>
          <a:endParaRPr lang="ru-RU" sz="1100" kern="1200" dirty="0"/>
        </a:p>
      </dsp:txBody>
      <dsp:txXfrm>
        <a:off x="6058011" y="3370298"/>
        <a:ext cx="1723497" cy="1148997"/>
      </dsp:txXfrm>
    </dsp:sp>
    <dsp:sp modelId="{010468CC-E408-484F-A154-A1A56BC6270D}">
      <dsp:nvSpPr>
        <dsp:cNvPr id="0" name=""/>
        <dsp:cNvSpPr/>
      </dsp:nvSpPr>
      <dsp:spPr>
        <a:xfrm>
          <a:off x="2239" y="4830771"/>
          <a:ext cx="3460836" cy="1384334"/>
        </a:xfrm>
        <a:prstGeom prst="chevron">
          <a:avLst/>
        </a:prstGeom>
        <a:gradFill rotWithShape="0">
          <a:gsLst>
            <a:gs pos="0">
              <a:schemeClr val="accent4">
                <a:hueOff val="11142976"/>
                <a:satOff val="39624"/>
                <a:lumOff val="89608"/>
                <a:alphaOff val="0"/>
                <a:tint val="50000"/>
                <a:satMod val="300000"/>
              </a:schemeClr>
            </a:gs>
            <a:gs pos="35000">
              <a:schemeClr val="accent4">
                <a:hueOff val="11142976"/>
                <a:satOff val="39624"/>
                <a:lumOff val="89608"/>
                <a:alphaOff val="0"/>
                <a:tint val="37000"/>
                <a:satMod val="300000"/>
              </a:schemeClr>
            </a:gs>
            <a:gs pos="100000">
              <a:schemeClr val="accent4">
                <a:hueOff val="11142976"/>
                <a:satOff val="39624"/>
                <a:lumOff val="896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Инструментарий</a:t>
          </a:r>
          <a:endParaRPr lang="ru-RU" sz="1800" kern="1200" dirty="0"/>
        </a:p>
      </dsp:txBody>
      <dsp:txXfrm>
        <a:off x="694406" y="4830771"/>
        <a:ext cx="2076502" cy="1384334"/>
      </dsp:txXfrm>
    </dsp:sp>
    <dsp:sp modelId="{B9A66AEA-BAA6-42B5-A0A8-F5D9BD1EE6B0}">
      <dsp:nvSpPr>
        <dsp:cNvPr id="0" name=""/>
        <dsp:cNvSpPr/>
      </dsp:nvSpPr>
      <dsp:spPr>
        <a:xfrm>
          <a:off x="3013167" y="4948439"/>
          <a:ext cx="2872494" cy="1148997"/>
        </a:xfrm>
        <a:prstGeom prst="chevron">
          <a:avLst/>
        </a:prstGeom>
        <a:solidFill>
          <a:schemeClr val="accent4">
            <a:tint val="40000"/>
            <a:alpha val="90000"/>
            <a:hueOff val="11154917"/>
            <a:satOff val="38059"/>
            <a:lumOff val="1627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Тетради посещений уроков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Дневник </a:t>
          </a:r>
          <a:r>
            <a:rPr lang="ru-RU" sz="11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 </a:t>
          </a:r>
          <a:r>
            <a:rPr lang="ru-RU" sz="11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по подготовке к ЕНТ</a:t>
          </a:r>
        </a:p>
      </dsp:txBody>
      <dsp:txXfrm>
        <a:off x="3587666" y="4948439"/>
        <a:ext cx="1723497" cy="11489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30D07-FD7D-4AB3-BE6A-E0C1013CB475}">
      <dsp:nvSpPr>
        <dsp:cNvPr id="0" name=""/>
        <dsp:cNvSpPr/>
      </dsp:nvSpPr>
      <dsp:spPr>
        <a:xfrm>
          <a:off x="0" y="4194462"/>
          <a:ext cx="6619900" cy="13767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Инструментарий </a:t>
          </a:r>
          <a:endParaRPr lang="ru-RU" sz="2000" kern="1200" dirty="0"/>
        </a:p>
      </dsp:txBody>
      <dsp:txXfrm>
        <a:off x="0" y="4194462"/>
        <a:ext cx="6619900" cy="743426"/>
      </dsp:txXfrm>
    </dsp:sp>
    <dsp:sp modelId="{0F1BD92F-337D-4112-B059-87B7F40F3511}">
      <dsp:nvSpPr>
        <dsp:cNvPr id="0" name=""/>
        <dsp:cNvSpPr/>
      </dsp:nvSpPr>
      <dsp:spPr>
        <a:xfrm>
          <a:off x="0" y="4910355"/>
          <a:ext cx="3309949" cy="63328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База тестов по </a:t>
          </a: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математике</a:t>
          </a:r>
          <a:endParaRPr lang="ru-RU" sz="1400" kern="1200" dirty="0"/>
        </a:p>
      </dsp:txBody>
      <dsp:txXfrm>
        <a:off x="0" y="4910355"/>
        <a:ext cx="3309949" cy="633289"/>
      </dsp:txXfrm>
    </dsp:sp>
    <dsp:sp modelId="{0738E962-C69E-4F0E-A57C-8A68D2CBA9A1}">
      <dsp:nvSpPr>
        <dsp:cNvPr id="0" name=""/>
        <dsp:cNvSpPr/>
      </dsp:nvSpPr>
      <dsp:spPr>
        <a:xfrm>
          <a:off x="3309950" y="4910355"/>
          <a:ext cx="3309949" cy="633289"/>
        </a:xfrm>
        <a:prstGeom prst="rect">
          <a:avLst/>
        </a:prstGeom>
        <a:solidFill>
          <a:schemeClr val="accent4">
            <a:tint val="40000"/>
            <a:alpha val="90000"/>
            <a:hueOff val="2230983"/>
            <a:satOff val="7612"/>
            <a:lumOff val="3255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230983"/>
              <a:satOff val="7612"/>
              <a:lumOff val="32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>
                <a:outerShdw blurRad="38100" dist="38100" dir="2700000" algn="tl">
                  <a:srgbClr val="FFFFFF"/>
                </a:outerShdw>
              </a:effectLst>
            </a:rPr>
            <a:t>Памятки, рекомендации, аналитические справки</a:t>
          </a:r>
          <a:endParaRPr lang="ru-RU" sz="1400" kern="1200" dirty="0"/>
        </a:p>
      </dsp:txBody>
      <dsp:txXfrm>
        <a:off x="3309950" y="4910355"/>
        <a:ext cx="3309949" cy="633289"/>
      </dsp:txXfrm>
    </dsp:sp>
    <dsp:sp modelId="{8CD6689E-0877-41B3-A01E-70A3996C7B3B}">
      <dsp:nvSpPr>
        <dsp:cNvPr id="0" name=""/>
        <dsp:cNvSpPr/>
      </dsp:nvSpPr>
      <dsp:spPr>
        <a:xfrm rot="10800000">
          <a:off x="0" y="2002483"/>
          <a:ext cx="6619900" cy="2117389"/>
        </a:xfrm>
        <a:prstGeom prst="upArrowCallout">
          <a:avLst/>
        </a:prstGeom>
        <a:gradFill rotWithShape="0">
          <a:gsLst>
            <a:gs pos="0">
              <a:schemeClr val="accent4">
                <a:hueOff val="5571488"/>
                <a:satOff val="19812"/>
                <a:lumOff val="44804"/>
                <a:alphaOff val="0"/>
                <a:tint val="50000"/>
                <a:satMod val="300000"/>
              </a:schemeClr>
            </a:gs>
            <a:gs pos="35000">
              <a:schemeClr val="accent4">
                <a:hueOff val="5571488"/>
                <a:satOff val="19812"/>
                <a:lumOff val="44804"/>
                <a:alphaOff val="0"/>
                <a:tint val="37000"/>
                <a:satMod val="300000"/>
              </a:schemeClr>
            </a:gs>
            <a:gs pos="100000">
              <a:schemeClr val="accent4">
                <a:hueOff val="5571488"/>
                <a:satOff val="19812"/>
                <a:lumOff val="4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Коррекционная  работа </a:t>
          </a:r>
          <a:endParaRPr lang="ru-RU" sz="2000" kern="1200" dirty="0"/>
        </a:p>
      </dsp:txBody>
      <dsp:txXfrm rot="-10800000">
        <a:off x="0" y="2002483"/>
        <a:ext cx="6619900" cy="743203"/>
      </dsp:txXfrm>
    </dsp:sp>
    <dsp:sp modelId="{382092D9-733B-4B95-AB5C-26A4CF919F71}">
      <dsp:nvSpPr>
        <dsp:cNvPr id="0" name=""/>
        <dsp:cNvSpPr/>
      </dsp:nvSpPr>
      <dsp:spPr>
        <a:xfrm>
          <a:off x="0" y="2840927"/>
          <a:ext cx="3309949" cy="633099"/>
        </a:xfrm>
        <a:prstGeom prst="rect">
          <a:avLst/>
        </a:prstGeom>
        <a:solidFill>
          <a:schemeClr val="accent4">
            <a:tint val="40000"/>
            <a:alpha val="90000"/>
            <a:hueOff val="4461967"/>
            <a:satOff val="15224"/>
            <a:lumOff val="6511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4461967"/>
              <a:satOff val="15224"/>
              <a:lumOff val="65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Проведение заседаний  по анализу деятельности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 </a:t>
          </a:r>
          <a:r>
            <a:rPr lang="ru-RU" sz="1000" kern="1200" dirty="0" smtClean="0"/>
            <a:t>подготовке к ЕНТ и определению проблемного поля  </a:t>
          </a:r>
          <a:endParaRPr lang="ru-RU" sz="1000" kern="1200" dirty="0"/>
        </a:p>
      </dsp:txBody>
      <dsp:txXfrm>
        <a:off x="0" y="2840927"/>
        <a:ext cx="3309949" cy="633099"/>
      </dsp:txXfrm>
    </dsp:sp>
    <dsp:sp modelId="{14BAD581-6362-441A-90E2-1A21352E64E5}">
      <dsp:nvSpPr>
        <dsp:cNvPr id="0" name=""/>
        <dsp:cNvSpPr/>
      </dsp:nvSpPr>
      <dsp:spPr>
        <a:xfrm>
          <a:off x="3309950" y="2840927"/>
          <a:ext cx="3309949" cy="633099"/>
        </a:xfrm>
        <a:prstGeom prst="rect">
          <a:avLst/>
        </a:prstGeom>
        <a:solidFill>
          <a:schemeClr val="accent4">
            <a:tint val="40000"/>
            <a:alpha val="90000"/>
            <a:hueOff val="6692950"/>
            <a:satOff val="22835"/>
            <a:lumOff val="9766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6692950"/>
              <a:satOff val="22835"/>
              <a:lumOff val="97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Анализ результативности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прикладных и курсов по </a:t>
          </a:r>
          <a:r>
            <a:rPr lang="ru-RU" sz="1100" kern="1200" dirty="0" smtClean="0"/>
            <a:t>выбору, индивидуальных </a:t>
          </a:r>
          <a:r>
            <a:rPr lang="ru-RU" sz="1100" kern="1200" dirty="0" smtClean="0"/>
            <a:t>занятий по подготовке к ЕНТ</a:t>
          </a:r>
          <a:endParaRPr lang="ru-RU" sz="1100" kern="1200" dirty="0"/>
        </a:p>
      </dsp:txBody>
      <dsp:txXfrm>
        <a:off x="3309950" y="2840927"/>
        <a:ext cx="3309949" cy="633099"/>
      </dsp:txXfrm>
    </dsp:sp>
    <dsp:sp modelId="{EB234777-127C-4B84-8998-4444C643CC45}">
      <dsp:nvSpPr>
        <dsp:cNvPr id="0" name=""/>
        <dsp:cNvSpPr/>
      </dsp:nvSpPr>
      <dsp:spPr>
        <a:xfrm rot="10800000">
          <a:off x="0" y="984"/>
          <a:ext cx="6619900" cy="2117389"/>
        </a:xfrm>
        <a:prstGeom prst="upArrowCallout">
          <a:avLst/>
        </a:prstGeom>
        <a:gradFill rotWithShape="0">
          <a:gsLst>
            <a:gs pos="0">
              <a:schemeClr val="accent4">
                <a:hueOff val="11142976"/>
                <a:satOff val="39624"/>
                <a:lumOff val="89608"/>
                <a:alphaOff val="0"/>
                <a:tint val="50000"/>
                <a:satMod val="300000"/>
              </a:schemeClr>
            </a:gs>
            <a:gs pos="35000">
              <a:schemeClr val="accent4">
                <a:hueOff val="11142976"/>
                <a:satOff val="39624"/>
                <a:lumOff val="89608"/>
                <a:alphaOff val="0"/>
                <a:tint val="37000"/>
                <a:satMod val="300000"/>
              </a:schemeClr>
            </a:gs>
            <a:gs pos="100000">
              <a:schemeClr val="accent4">
                <a:hueOff val="11142976"/>
                <a:satOff val="39624"/>
                <a:lumOff val="896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НАПРАВЛЕНИЕ </a:t>
          </a:r>
          <a:r>
            <a:rPr lang="ru-RU" sz="1800" kern="1200" dirty="0" smtClean="0"/>
            <a:t>ДЕЯТЕЛЬНОСТИ </a:t>
          </a:r>
          <a:endParaRPr lang="ru-RU" sz="1800" kern="1200" dirty="0"/>
        </a:p>
      </dsp:txBody>
      <dsp:txXfrm rot="-10800000">
        <a:off x="0" y="984"/>
        <a:ext cx="6619900" cy="743203"/>
      </dsp:txXfrm>
    </dsp:sp>
    <dsp:sp modelId="{9C80610C-635E-408A-B672-6AFBDFF7D842}">
      <dsp:nvSpPr>
        <dsp:cNvPr id="0" name=""/>
        <dsp:cNvSpPr/>
      </dsp:nvSpPr>
      <dsp:spPr>
        <a:xfrm>
          <a:off x="808" y="744188"/>
          <a:ext cx="315156" cy="633099"/>
        </a:xfrm>
        <a:prstGeom prst="rect">
          <a:avLst/>
        </a:prstGeom>
        <a:solidFill>
          <a:schemeClr val="accent4">
            <a:tint val="40000"/>
            <a:alpha val="90000"/>
            <a:hueOff val="8923933"/>
            <a:satOff val="30447"/>
            <a:lumOff val="13022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8923933"/>
              <a:satOff val="30447"/>
              <a:lumOff val="130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808" y="744188"/>
        <a:ext cx="315156" cy="633099"/>
      </dsp:txXfrm>
    </dsp:sp>
    <dsp:sp modelId="{BEF58950-47A8-4AE2-B903-8B6DFB285D4B}">
      <dsp:nvSpPr>
        <dsp:cNvPr id="0" name=""/>
        <dsp:cNvSpPr/>
      </dsp:nvSpPr>
      <dsp:spPr>
        <a:xfrm>
          <a:off x="315964" y="744188"/>
          <a:ext cx="6303127" cy="633099"/>
        </a:xfrm>
        <a:prstGeom prst="rect">
          <a:avLst/>
        </a:prstGeom>
        <a:solidFill>
          <a:schemeClr val="accent4">
            <a:tint val="40000"/>
            <a:alpha val="90000"/>
            <a:hueOff val="11154917"/>
            <a:satOff val="38059"/>
            <a:lumOff val="1627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663300"/>
              </a:solidFill>
            </a:rPr>
            <a:t>Контрольно-диагностическая деятельность.</a:t>
          </a:r>
          <a:endParaRPr lang="ru-RU" sz="2400" b="1" kern="1200" dirty="0">
            <a:solidFill>
              <a:srgbClr val="663300"/>
            </a:solidFill>
          </a:endParaRPr>
        </a:p>
      </dsp:txBody>
      <dsp:txXfrm>
        <a:off x="315964" y="744188"/>
        <a:ext cx="6303127" cy="633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65358-C679-4D8A-B5F0-C6C74737041A}">
      <dsp:nvSpPr>
        <dsp:cNvPr id="0" name=""/>
        <dsp:cNvSpPr/>
      </dsp:nvSpPr>
      <dsp:spPr>
        <a:xfrm rot="5400000">
          <a:off x="-303405" y="325179"/>
          <a:ext cx="2022704" cy="141589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НАПРАВЛЕНИЕ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ДЕЯТЕЛЬНОСТИ </a:t>
          </a:r>
          <a:endParaRPr lang="ru-RU" sz="1100" kern="1200" dirty="0"/>
        </a:p>
      </dsp:txBody>
      <dsp:txXfrm rot="-5400000">
        <a:off x="1" y="729719"/>
        <a:ext cx="1415892" cy="606812"/>
      </dsp:txXfrm>
    </dsp:sp>
    <dsp:sp modelId="{5B26E388-5B64-4270-BC85-B12F31C8D561}">
      <dsp:nvSpPr>
        <dsp:cNvPr id="0" name=""/>
        <dsp:cNvSpPr/>
      </dsp:nvSpPr>
      <dsp:spPr>
        <a:xfrm rot="5400000">
          <a:off x="2861363" y="-1475205"/>
          <a:ext cx="1314757" cy="42651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663300"/>
              </a:solidFill>
            </a:rPr>
            <a:t>Научно-методическая деятельность.</a:t>
          </a:r>
          <a:endParaRPr lang="ru-RU" sz="2400" kern="1200" dirty="0">
            <a:solidFill>
              <a:srgbClr val="663300"/>
            </a:solidFill>
          </a:endParaRPr>
        </a:p>
      </dsp:txBody>
      <dsp:txXfrm rot="-5400000">
        <a:off x="1386156" y="64183"/>
        <a:ext cx="4200991" cy="1186395"/>
      </dsp:txXfrm>
    </dsp:sp>
    <dsp:sp modelId="{57BF8F20-36D1-471A-B990-2F85FB348196}">
      <dsp:nvSpPr>
        <dsp:cNvPr id="0" name=""/>
        <dsp:cNvSpPr/>
      </dsp:nvSpPr>
      <dsp:spPr>
        <a:xfrm rot="5400000">
          <a:off x="-303405" y="2417578"/>
          <a:ext cx="2022704" cy="1415892"/>
        </a:xfrm>
        <a:prstGeom prst="chevron">
          <a:avLst/>
        </a:prstGeom>
        <a:gradFill rotWithShape="0">
          <a:gsLst>
            <a:gs pos="0">
              <a:schemeClr val="accent4">
                <a:hueOff val="5571488"/>
                <a:satOff val="19812"/>
                <a:lumOff val="44804"/>
                <a:alphaOff val="0"/>
                <a:tint val="50000"/>
                <a:satMod val="300000"/>
              </a:schemeClr>
            </a:gs>
            <a:gs pos="35000">
              <a:schemeClr val="accent4">
                <a:hueOff val="5571488"/>
                <a:satOff val="19812"/>
                <a:lumOff val="44804"/>
                <a:alphaOff val="0"/>
                <a:tint val="37000"/>
                <a:satMod val="300000"/>
              </a:schemeClr>
            </a:gs>
            <a:gs pos="100000">
              <a:schemeClr val="accent4">
                <a:hueOff val="5571488"/>
                <a:satOff val="19812"/>
                <a:lumOff val="44804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5571488"/>
              <a:satOff val="19812"/>
              <a:lumOff val="44804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Коррекционная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работа </a:t>
          </a:r>
          <a:endParaRPr lang="ru-RU" sz="1200" kern="1200" dirty="0"/>
        </a:p>
      </dsp:txBody>
      <dsp:txXfrm rot="-5400000">
        <a:off x="1" y="2822118"/>
        <a:ext cx="1415892" cy="606812"/>
      </dsp:txXfrm>
    </dsp:sp>
    <dsp:sp modelId="{9B8C20E3-D60E-4316-B9DA-86D84E312964}">
      <dsp:nvSpPr>
        <dsp:cNvPr id="0" name=""/>
        <dsp:cNvSpPr/>
      </dsp:nvSpPr>
      <dsp:spPr>
        <a:xfrm rot="5400000">
          <a:off x="3693681" y="-413873"/>
          <a:ext cx="1815272" cy="63708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5571488"/>
              <a:satOff val="19812"/>
              <a:lumOff val="44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Участие в практических семинарах в течение учебного года по подготовке к ЕНТ; </a:t>
          </a:r>
          <a:endParaRPr lang="ru-RU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Организация научно-исследовательской деятельности педагогов по разработке и внедрению инновационных форм и методов организации познавательной  деятельности учащихся, авторских инновационных проектов.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Мониторинг собственной деятельности педагога;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Организация практической консультативной помощи;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Участие в конкурсах </a:t>
          </a:r>
          <a:r>
            <a:rPr lang="ru-RU" sz="1200" kern="1200" dirty="0" err="1" smtClean="0"/>
            <a:t>профмастерства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 rot="-5400000">
        <a:off x="1415893" y="1952529"/>
        <a:ext cx="6282235" cy="1638044"/>
      </dsp:txXfrm>
    </dsp:sp>
    <dsp:sp modelId="{E296BDC1-3861-495C-BC60-B01C2D0916F9}">
      <dsp:nvSpPr>
        <dsp:cNvPr id="0" name=""/>
        <dsp:cNvSpPr/>
      </dsp:nvSpPr>
      <dsp:spPr>
        <a:xfrm rot="5400000">
          <a:off x="-303405" y="4259719"/>
          <a:ext cx="2022704" cy="1415892"/>
        </a:xfrm>
        <a:prstGeom prst="chevron">
          <a:avLst/>
        </a:prstGeom>
        <a:gradFill rotWithShape="0">
          <a:gsLst>
            <a:gs pos="0">
              <a:schemeClr val="accent4">
                <a:hueOff val="11142976"/>
                <a:satOff val="39624"/>
                <a:lumOff val="89608"/>
                <a:alphaOff val="0"/>
                <a:tint val="50000"/>
                <a:satMod val="300000"/>
              </a:schemeClr>
            </a:gs>
            <a:gs pos="35000">
              <a:schemeClr val="accent4">
                <a:hueOff val="11142976"/>
                <a:satOff val="39624"/>
                <a:lumOff val="89608"/>
                <a:alphaOff val="0"/>
                <a:tint val="37000"/>
                <a:satMod val="300000"/>
              </a:schemeClr>
            </a:gs>
            <a:gs pos="100000">
              <a:schemeClr val="accent4">
                <a:hueOff val="11142976"/>
                <a:satOff val="39624"/>
                <a:lumOff val="8960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11142976"/>
              <a:satOff val="39624"/>
              <a:lumOff val="8960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Инструментарий </a:t>
          </a:r>
          <a:endParaRPr lang="ru-RU" sz="1200" kern="1200" dirty="0"/>
        </a:p>
      </dsp:txBody>
      <dsp:txXfrm rot="-5400000">
        <a:off x="1" y="4664259"/>
        <a:ext cx="1415892" cy="606812"/>
      </dsp:txXfrm>
    </dsp:sp>
    <dsp:sp modelId="{E4C7A020-6522-4C40-A17F-D9FCF4AE19B5}">
      <dsp:nvSpPr>
        <dsp:cNvPr id="0" name=""/>
        <dsp:cNvSpPr/>
      </dsp:nvSpPr>
      <dsp:spPr>
        <a:xfrm rot="5400000">
          <a:off x="2606410" y="2965775"/>
          <a:ext cx="1085542" cy="34407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1142976"/>
              <a:satOff val="39624"/>
              <a:lumOff val="896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Материалы семинаров, анкеты,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журнал консультаций,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тетрадь посещений уроков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Мониторинговые карты </a:t>
          </a:r>
          <a:endParaRPr lang="ru-RU" sz="1400" b="1" kern="1200" dirty="0"/>
        </a:p>
      </dsp:txBody>
      <dsp:txXfrm rot="-5400000">
        <a:off x="1428782" y="4196395"/>
        <a:ext cx="3387807" cy="979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7C4D7-92B9-4DE6-98BE-7303A5224AAE}" type="datetimeFigureOut">
              <a:rPr lang="ru-RU" smtClean="0"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BE8C-EC2B-4E42-B32B-5803161A0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27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10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134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59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77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359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11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35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43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67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46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D63B-EF0A-4BC9-BB39-A620C62AAF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0BF8-E167-4507-AB31-9F86E26E4107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5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FFA1E490-D923-4D61-9F2E-9E44A3811B9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35873CD6-269D-4D11-BB1F-AAD2F0F55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D63B-EF0A-4BC9-BB39-A620C62AAF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25.03.2014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90BF8-E167-4507-AB31-9F86E26E41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31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844824"/>
            <a:ext cx="5533897" cy="264320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Система </a:t>
            </a:r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подготовки </a:t>
            </a:r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учащихся</a:t>
            </a:r>
            <a:b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к </a:t>
            </a:r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ЕНТ по математике.</a:t>
            </a:r>
            <a: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692696"/>
            <a:ext cx="6058561" cy="720080"/>
          </a:xfrm>
        </p:spPr>
        <p:txBody>
          <a:bodyPr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r>
              <a:rPr lang="kk-KZ" sz="1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Қостанай қаласы әкімдігінің білім бөлімі</a:t>
            </a:r>
            <a:r>
              <a:rPr lang="ru-RU" sz="1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№ 22 орта </a:t>
            </a:r>
            <a:r>
              <a:rPr lang="ru-RU" sz="12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мектебі</a:t>
            </a:r>
            <a:r>
              <a:rPr lang="ru-RU" sz="1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ММ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ГУ «Средняя школа № 22 отдела образования акимата города Костаная»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835696" y="5373216"/>
            <a:ext cx="45005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2013-2014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учебный год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7864" y="4080420"/>
            <a:ext cx="3236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25000"/>
                  </a:schemeClr>
                </a:solidFill>
              </a:rPr>
              <a:t>Учитель Станогина Н.В.</a:t>
            </a:r>
            <a:endParaRPr lang="ru-RU" sz="2000" b="1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533378"/>
              </p:ext>
            </p:extLst>
          </p:nvPr>
        </p:nvGraphicFramePr>
        <p:xfrm>
          <a:off x="899592" y="908720"/>
          <a:ext cx="7487369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86600" cy="2949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5">
                    <a:lumMod val="25000"/>
                  </a:schemeClr>
                </a:solidFill>
              </a:rPr>
              <a:t>Итоги ПТ№1-23 по математике</a:t>
            </a:r>
            <a:endParaRPr lang="ru-RU" sz="24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516195"/>
              </p:ext>
            </p:extLst>
          </p:nvPr>
        </p:nvGraphicFramePr>
        <p:xfrm>
          <a:off x="827584" y="3356992"/>
          <a:ext cx="77247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7341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99530"/>
              </p:ext>
            </p:extLst>
          </p:nvPr>
        </p:nvGraphicFramePr>
        <p:xfrm>
          <a:off x="1907704" y="1556792"/>
          <a:ext cx="5544616" cy="1536897"/>
        </p:xfrm>
        <a:graphic>
          <a:graphicData uri="http://schemas.openxmlformats.org/drawingml/2006/table">
            <a:tbl>
              <a:tblPr/>
              <a:tblGrid>
                <a:gridCol w="1386154"/>
                <a:gridCol w="1386154"/>
                <a:gridCol w="1386154"/>
                <a:gridCol w="1386154"/>
              </a:tblGrid>
              <a:tr h="5122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Прогноз учителя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Прогноз школы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ПТ№23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2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13,77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10,55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17,36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15,62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Прогнозируемый результат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21214" y="3750131"/>
            <a:ext cx="43909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Дальнейшая деятельность</a:t>
            </a:r>
          </a:p>
          <a:p>
            <a:r>
              <a:rPr lang="ru-RU" sz="2400" b="1" dirty="0" smtClean="0"/>
              <a:t> по подготовке к ЕНТ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5086925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Работа по плану учителя в соответствии с планом школы.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85387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9" name="Text Box 3"/>
          <p:cNvSpPr txBox="1">
            <a:spLocks noChangeArrowheads="1"/>
          </p:cNvSpPr>
          <p:nvPr/>
        </p:nvSpPr>
        <p:spPr bwMode="auto">
          <a:xfrm>
            <a:off x="1428729" y="1857364"/>
            <a:ext cx="4857784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rgbClr val="663300"/>
                </a:solidFill>
                <a:latin typeface="Times New Roman" pitchFamily="18" charset="0"/>
              </a:rPr>
              <a:t>Школьная   </a:t>
            </a:r>
            <a:r>
              <a:rPr lang="ru-RU" sz="2800" b="1" dirty="0">
                <a:solidFill>
                  <a:srgbClr val="663300"/>
                </a:solidFill>
                <a:latin typeface="Times New Roman" pitchFamily="18" charset="0"/>
              </a:rPr>
              <a:t>программа «Качество образования»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800" b="1" dirty="0" smtClean="0">
                <a:solidFill>
                  <a:srgbClr val="663300"/>
                </a:solidFill>
                <a:latin typeface="Times New Roman" pitchFamily="18" charset="0"/>
              </a:rPr>
              <a:t>Школьная программа </a:t>
            </a:r>
            <a:r>
              <a:rPr lang="ru-RU" sz="2800" b="1" dirty="0">
                <a:solidFill>
                  <a:srgbClr val="663300"/>
                </a:solidFill>
                <a:latin typeface="Times New Roman" pitchFamily="18" charset="0"/>
              </a:rPr>
              <a:t>по  повышению качества подготовки выпускников к ЕНТ и роста педагогического мастерства  </a:t>
            </a:r>
            <a:endParaRPr lang="ru-RU" sz="2800" b="1" dirty="0" smtClean="0">
              <a:solidFill>
                <a:srgbClr val="663300"/>
              </a:solidFill>
              <a:latin typeface="Times New Roman" pitchFamily="18" charset="0"/>
            </a:endParaRP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2071670" y="714357"/>
            <a:ext cx="56689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Нормативно-правовая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база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1447800"/>
          </a:xfrm>
        </p:spPr>
        <p:txBody>
          <a:bodyPr/>
          <a:lstStyle/>
          <a:p>
            <a:pPr algn="r" eaLnBrk="1" hangingPunct="1"/>
            <a:r>
              <a:rPr lang="ru-RU" sz="3200" b="1" i="1" dirty="0" smtClean="0">
                <a:solidFill>
                  <a:srgbClr val="663300"/>
                </a:solidFill>
                <a:latin typeface="Times New Roman" pitchFamily="18" charset="0"/>
              </a:rPr>
              <a:t>К</a:t>
            </a:r>
            <a:r>
              <a:rPr lang="ru-RU" sz="32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омплексная программа </a:t>
            </a:r>
            <a:br>
              <a:rPr lang="ru-RU" sz="32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подготовки всех учеников к ЕНТ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928794" y="2285992"/>
            <a:ext cx="4114800" cy="3429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u="sng" dirty="0" smtClean="0">
                <a:latin typeface="Times New Roman" pitchFamily="18" charset="0"/>
              </a:rPr>
              <a:t>Направления: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организационное;</a:t>
            </a:r>
            <a:r>
              <a:rPr lang="ru-RU" b="1" dirty="0" smtClean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информационное; </a:t>
            </a:r>
            <a:endParaRPr lang="ru-RU" b="1" dirty="0" smtClean="0">
              <a:latin typeface="Times New Roman" pitchFamily="18" charset="0"/>
            </a:endParaRPr>
          </a:p>
          <a:p>
            <a:pPr eaLnBrk="1" hangingPunct="1"/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технологическое;</a:t>
            </a:r>
            <a:r>
              <a:rPr lang="ru-RU" b="1" dirty="0" smtClean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психологическое.</a:t>
            </a:r>
          </a:p>
          <a:p>
            <a:pPr eaLnBrk="1" hangingPunct="1">
              <a:buFont typeface="Wingdings" pitchFamily="2" charset="2"/>
              <a:buNone/>
            </a:pPr>
            <a:endParaRPr lang="ru-RU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476672"/>
            <a:ext cx="6810396" cy="1123936"/>
          </a:xfrm>
        </p:spPr>
        <p:txBody>
          <a:bodyPr/>
          <a:lstStyle/>
          <a:p>
            <a:pPr algn="ctr" eaLnBrk="1" hangingPunct="1"/>
            <a:r>
              <a:rPr lang="ru-RU" sz="2800" b="1" i="1" dirty="0" smtClean="0">
                <a:solidFill>
                  <a:srgbClr val="663300"/>
                </a:solidFill>
                <a:latin typeface="Times New Roman" pitchFamily="18" charset="0"/>
              </a:rPr>
              <a:t>Система мероприятий </a:t>
            </a:r>
            <a:br>
              <a:rPr lang="ru-RU" sz="2800" b="1" i="1" dirty="0" smtClean="0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sz="2800" b="1" i="1" dirty="0" smtClean="0">
                <a:solidFill>
                  <a:srgbClr val="663300"/>
                </a:solidFill>
                <a:latin typeface="Times New Roman" pitchFamily="18" charset="0"/>
              </a:rPr>
              <a:t>по подготовке к ЕНТ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584" y="1484784"/>
            <a:ext cx="6091254" cy="4748226"/>
          </a:xfrm>
        </p:spPr>
        <p:txBody>
          <a:bodyPr/>
          <a:lstStyle/>
          <a:p>
            <a:pPr lvl="0" algn="just">
              <a:spcAft>
                <a:spcPts val="0"/>
              </a:spcAft>
              <a:buFont typeface="Wingdings"/>
              <a:buChar char=""/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Пробное тестирование учащихся 10 классов по тестам ЕНТ в течение учебного года. </a:t>
            </a:r>
            <a:endParaRPr lang="ru-RU" sz="1800" b="1" dirty="0" smtClean="0"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Font typeface="Wingdings"/>
              <a:buChar char=""/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Разъяснительные беседы с родителями и учащимися 10-11 классов по вопросам ЕНТ. </a:t>
            </a:r>
            <a:endParaRPr lang="ru-RU" sz="1800" b="1" dirty="0" smtClean="0"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Font typeface="Wingdings"/>
              <a:buChar char=""/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Занятия по подготовке к ЕНТ в 10-11 классах (как за счет вариативной части учебного плана, так и дополнительно). </a:t>
            </a:r>
            <a:endParaRPr lang="ru-RU" sz="1800" b="1" dirty="0" smtClean="0"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Font typeface="Wingdings"/>
              <a:buChar char=""/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Пробное тестирование учащихся 11-х классов  в течение всего учебного года. </a:t>
            </a:r>
            <a:endParaRPr lang="ru-RU" sz="1800" b="1" dirty="0" smtClean="0"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Font typeface="Wingdings"/>
              <a:buChar char=""/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Постоянное отслеживание и анализ результатов подготовки к ЕНТ. </a:t>
            </a:r>
            <a:endParaRPr lang="ru-RU" sz="1800" b="1" dirty="0" smtClean="0"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Font typeface="Wingdings"/>
              <a:buChar char=""/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Усиленная подготовка непосредственно перед ЕНТ. </a:t>
            </a:r>
            <a:endParaRPr lang="ru-RU" sz="1800" b="1" dirty="0" smtClean="0">
              <a:latin typeface="Calibri"/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Font typeface="Wingdings"/>
              <a:buChar char=""/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Психологическая подготовка  к ЕНТ. </a:t>
            </a:r>
            <a:endParaRPr lang="ru-RU" sz="1800" b="1" dirty="0" smtClean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32521479"/>
              </p:ext>
            </p:extLst>
          </p:nvPr>
        </p:nvGraphicFramePr>
        <p:xfrm>
          <a:off x="571472" y="642918"/>
          <a:ext cx="800105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86775209"/>
              </p:ext>
            </p:extLst>
          </p:nvPr>
        </p:nvGraphicFramePr>
        <p:xfrm>
          <a:off x="285720" y="-285776"/>
          <a:ext cx="8358246" cy="742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78193178"/>
              </p:ext>
            </p:extLst>
          </p:nvPr>
        </p:nvGraphicFramePr>
        <p:xfrm>
          <a:off x="1000100" y="571480"/>
          <a:ext cx="66199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214178549"/>
              </p:ext>
            </p:extLst>
          </p:nvPr>
        </p:nvGraphicFramePr>
        <p:xfrm>
          <a:off x="714348" y="571480"/>
          <a:ext cx="7786742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9" name="Text Box 3"/>
          <p:cNvSpPr txBox="1">
            <a:spLocks noChangeArrowheads="1"/>
          </p:cNvSpPr>
          <p:nvPr/>
        </p:nvSpPr>
        <p:spPr bwMode="auto">
          <a:xfrm>
            <a:off x="1000100" y="500042"/>
            <a:ext cx="5967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663300"/>
                </a:solidFill>
              </a:rPr>
              <a:t>Проблемно-тематический анализ </a:t>
            </a:r>
            <a:endParaRPr lang="ru-RU" sz="2400" b="1" dirty="0">
              <a:solidFill>
                <a:srgbClr val="663300"/>
              </a:solidFill>
            </a:endParaRP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6786578" y="1428736"/>
            <a:ext cx="1928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b="1" i="1" dirty="0">
                <a:solidFill>
                  <a:srgbClr val="663300"/>
                </a:solidFill>
              </a:rPr>
              <a:t>Математика</a:t>
            </a:r>
            <a:r>
              <a:rPr lang="ru-RU" b="1" dirty="0">
                <a:solidFill>
                  <a:srgbClr val="663300"/>
                </a:solidFill>
              </a:rPr>
              <a:t>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214414" y="1000108"/>
          <a:ext cx="5572164" cy="5087166"/>
        </p:xfrm>
        <a:graphic>
          <a:graphicData uri="http://schemas.openxmlformats.org/drawingml/2006/table">
            <a:tbl>
              <a:tblPr>
                <a:solidFill>
                  <a:srgbClr val="FADEE1"/>
                </a:solidFill>
                <a:tableStyleId>{3C2FFA5D-87B4-456A-9821-1D502468CF0F}</a:tableStyleId>
              </a:tblPr>
              <a:tblGrid>
                <a:gridCol w="445012"/>
                <a:gridCol w="5127152"/>
              </a:tblGrid>
              <a:tr h="29994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/>
                        <a:t>Классификатор ошибок по математике (при проведении пробных тестирований)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072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321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663300"/>
                          </a:solidFill>
                        </a:rPr>
                        <a:t>№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663300"/>
                          </a:solidFill>
                        </a:rPr>
                        <a:t>Тема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1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Арифметические вычисления. Преобразование алгебраических выражений.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2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Алгебраические уравнения и системы уравнений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3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Задачи на составление уравнений.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4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Показательные уравнения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5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Логарифмы. Логарифмические уравнения и системы уравнений.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4272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6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Алгебраические неравенства. Неравенства содержащие переменную под знаком абсолютной величины.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7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Показательные и логарифмические неравенства.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8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Иррациональные уравнения.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9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Преобразование тригонометрических выражений.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10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Тригонометрические уравнения.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11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Тригонометрические неравенства.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12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Последовательности. Арифметическая и геометрическая прогрессии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13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Функции, их свойства и графики.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14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Производная и ее применение.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15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Определенный интеграл и его применение.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16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Планиметрия.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17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Стереометрия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  <a:tr h="224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663300"/>
                          </a:solidFill>
                        </a:rPr>
                        <a:t>18</a:t>
                      </a:r>
                      <a:endParaRPr lang="ru-RU" sz="1000" b="1" i="1" u="none" strike="noStrike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1" u="none" strike="noStrike" dirty="0">
                          <a:solidFill>
                            <a:srgbClr val="663300"/>
                          </a:solidFill>
                        </a:rPr>
                        <a:t>Векторы и метод координат на плоскости</a:t>
                      </a:r>
                      <a:endParaRPr lang="ru-RU" sz="1000" b="1" i="1" u="none" strike="noStrike" dirty="0">
                        <a:solidFill>
                          <a:srgbClr val="663300"/>
                        </a:solidFill>
                        <a:latin typeface="Times New Roman"/>
                      </a:endParaRPr>
                    </a:p>
                  </a:txBody>
                  <a:tcPr marL="8885" marR="8885" marT="888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схемы книгохранилища">
  <a:themeElements>
    <a:clrScheme name="Шаблон схемы книгохранилища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схемы книгохранилища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схемы книгохранилищ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книгоханилище</Template>
  <TotalTime>129</TotalTime>
  <Words>496</Words>
  <Application>Microsoft Office PowerPoint</Application>
  <PresentationFormat>Экран (4:3)</PresentationFormat>
  <Paragraphs>125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Шаблон схемы книгохранилища</vt:lpstr>
      <vt:lpstr>Тема Office</vt:lpstr>
      <vt:lpstr>Система подготовки учащихся  к ЕНТ по математике. </vt:lpstr>
      <vt:lpstr>Презентация PowerPoint</vt:lpstr>
      <vt:lpstr>Комплексная программа  подготовки всех учеников к ЕНТ </vt:lpstr>
      <vt:lpstr>Система мероприятий  по подготовке к 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Итоги ПТ№1-23 по математике</vt:lpstr>
      <vt:lpstr>Прогнозируемый результат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деятельности  МО МИФ по подготовке учащихся  к ЕНТ.</dc:title>
  <dc:creator>Мама</dc:creator>
  <cp:lastModifiedBy>Наталья</cp:lastModifiedBy>
  <cp:revision>17</cp:revision>
  <cp:lastPrinted>2014-03-25T17:52:47Z</cp:lastPrinted>
  <dcterms:created xsi:type="dcterms:W3CDTF">2009-09-17T17:20:21Z</dcterms:created>
  <dcterms:modified xsi:type="dcterms:W3CDTF">2014-03-25T17:53:39Z</dcterms:modified>
</cp:coreProperties>
</file>