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11"/>
  </p:notesMasterIdLst>
  <p:sldIdLst>
    <p:sldId id="301" r:id="rId3"/>
    <p:sldId id="267" r:id="rId4"/>
    <p:sldId id="268" r:id="rId5"/>
    <p:sldId id="306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BF11-F924-4D63-98BB-4DCC17484EA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F424-0F02-40E0-BF63-4E6177672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0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3" name="Group 71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54275" name="Rectangle 3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76" name="Rectangle 4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77" name="Rectangle 5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78" name="Rectangle 6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0" name="Rectangle 8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1" name="Rectangle 9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2" name="Rectangle 10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3" name="Rectangle 11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4" name="Rectangle 12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6" name="Rectangle 14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7" name="Rectangle 15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8" name="Rectangle 16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89" name="Rectangle 17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0" name="Rectangle 18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1" name="Rectangle 19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2" name="Rectangle 20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3" name="Rectangle 21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4" name="Rectangle 22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5" name="Rectangle 23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6" name="Rectangle 24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7" name="Rectangle 25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8" name="Rectangle 26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299" name="Rectangle 27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2" name="Rectangle 30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6" name="Rectangle 34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09" name="Rectangle 37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3" name="Rectangle 41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6" name="Rectangle 44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0" name="Rectangle 48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1" name="Rectangle 49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4" name="Rectangle 52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5" name="Rectangle 53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6" name="Rectangle 54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7" name="Rectangle 55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30" name="Rectangle 58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31" name="Rectangle 59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32" name="Rectangle 60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33" name="Rectangle 61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  <p:sp>
          <p:nvSpPr>
            <p:cNvPr id="54335" name="Rectangle 63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4336" name="Rectangle 6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ru-RU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434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3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46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1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7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62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5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99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7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6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224D7-378E-43FA-96C9-80935A09445F}" type="datetimeFigureOut">
              <a:rPr lang="ru-RU" smtClean="0">
                <a:solidFill>
                  <a:srgbClr val="000000"/>
                </a:solidFill>
              </a:rPr>
              <a:pPr/>
              <a:t>29.01.2012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9182-6722-4A33-B19E-0AC15B7F524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0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2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6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0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92897C-A82C-4A84-8252-0EF7467DFCC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29.01.2012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019A71-8B4C-4C91-A393-14DB43B096D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3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4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5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6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7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8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89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0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1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2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3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4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5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6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7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8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299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0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1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2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3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4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5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6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7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8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09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10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11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312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533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3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3224D7-378E-43FA-96C9-80935A09445F}" type="datetimeFigureOut">
              <a:rPr lang="ru-RU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29.01.2012</a:t>
            </a:fld>
            <a:endParaRPr lang="ru-RU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579182-6722-4A33-B19E-0AC15B7F5243}" type="slidenum">
              <a:rPr lang="ru-RU" smtClean="0">
                <a:solidFill>
                  <a:srgbClr val="000000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14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764440" cy="2520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Окружность</a:t>
            </a:r>
            <a:r>
              <a:rPr lang="ru-RU" sz="3200" dirty="0" smtClean="0"/>
              <a:t> – множество точек плоскости, равноудаленных от данной точки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436096" y="3279358"/>
            <a:ext cx="2808312" cy="2808000"/>
            <a:chOff x="2771800" y="2564904"/>
            <a:chExt cx="2808312" cy="2808000"/>
          </a:xfrm>
        </p:grpSpPr>
        <p:sp>
          <p:nvSpPr>
            <p:cNvPr id="4" name="Овал 3"/>
            <p:cNvSpPr/>
            <p:nvPr/>
          </p:nvSpPr>
          <p:spPr>
            <a:xfrm>
              <a:off x="2771800" y="2564904"/>
              <a:ext cx="2808312" cy="2808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398465"/>
              <a:ext cx="1080120" cy="114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423"/>
            <a:ext cx="44862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1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Прямая, имеющая с окружностью только одну общую точку,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касательной к окружности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Прямая, имеющая с окружностью две общие точки,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секущей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5643570" y="4929198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43504" y="5000636"/>
            <a:ext cx="2071702" cy="121444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2066" y="4714884"/>
            <a:ext cx="2500330" cy="42862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2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6"/>
            <a:ext cx="7498080" cy="4800600"/>
          </a:xfrm>
        </p:spPr>
        <p:txBody>
          <a:bodyPr/>
          <a:lstStyle/>
          <a:p>
            <a:r>
              <a:rPr lang="ru-RU" b="1" dirty="0" smtClean="0"/>
              <a:t>Диаметр окружности, разделяющий хорду пополам, перпендикулярен к этой хорде.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Касательная перпендикулярна к радиусу, проведенному в точку касания.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4786314" y="2357430"/>
            <a:ext cx="1428760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6314" y="4786322"/>
            <a:ext cx="1428760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29190" y="2643182"/>
            <a:ext cx="1143008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43372" y="6143644"/>
            <a:ext cx="2714644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286380" y="2857496"/>
            <a:ext cx="42862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4"/>
          </p:cNvCxnSpPr>
          <p:nvPr/>
        </p:nvCxnSpPr>
        <p:spPr>
          <a:xfrm rot="5400000">
            <a:off x="5143504" y="5786454"/>
            <a:ext cx="71438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7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20373" cy="62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46" y="188640"/>
            <a:ext cx="4588454" cy="62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0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571480"/>
            <a:ext cx="8162925" cy="76944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Определение.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4000528" cy="4191000"/>
          </a:xfrm>
        </p:spPr>
        <p:txBody>
          <a:bodyPr/>
          <a:lstStyle/>
          <a:p>
            <a:r>
              <a:rPr lang="ru-RU" sz="2800" b="1" i="1" dirty="0" smtClean="0"/>
              <a:t>Окружность, проходящую через вершины треугольника, называют </a:t>
            </a:r>
            <a:r>
              <a:rPr lang="ru-RU" sz="2800" b="1" i="1" dirty="0" smtClean="0">
                <a:solidFill>
                  <a:srgbClr val="C00000"/>
                </a:solidFill>
              </a:rPr>
              <a:t>окружностью, описанной около треугольника.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286380" y="2643182"/>
            <a:ext cx="2500330" cy="2571768"/>
            <a:chOff x="5286380" y="2643182"/>
            <a:chExt cx="2500330" cy="2571768"/>
          </a:xfrm>
        </p:grpSpPr>
        <p:sp>
          <p:nvSpPr>
            <p:cNvPr id="4" name="Овал 3"/>
            <p:cNvSpPr/>
            <p:nvPr/>
          </p:nvSpPr>
          <p:spPr bwMode="auto">
            <a:xfrm>
              <a:off x="5286380" y="2643182"/>
              <a:ext cx="2500330" cy="2571768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5857884" y="2857496"/>
              <a:ext cx="1857388" cy="6429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4857752" y="3357562"/>
              <a:ext cx="1500198" cy="5000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flipV="1">
              <a:off x="5357818" y="3500438"/>
              <a:ext cx="2357454" cy="85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278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описанной окружности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4429156" cy="35956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точка пересечения серединных перпендикуляров, проведенных к сторонам треугольника.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643570" y="2500306"/>
            <a:ext cx="2500330" cy="2571768"/>
            <a:chOff x="5286380" y="2643182"/>
            <a:chExt cx="2500330" cy="2571768"/>
          </a:xfrm>
        </p:grpSpPr>
        <p:sp>
          <p:nvSpPr>
            <p:cNvPr id="5" name="Овал 4"/>
            <p:cNvSpPr/>
            <p:nvPr/>
          </p:nvSpPr>
          <p:spPr bwMode="auto">
            <a:xfrm>
              <a:off x="5286380" y="2643182"/>
              <a:ext cx="2500330" cy="2571768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5857884" y="2857496"/>
              <a:ext cx="1857388" cy="6429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 rot="5400000">
              <a:off x="4857752" y="3357562"/>
              <a:ext cx="1500198" cy="5000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 flipV="1">
              <a:off x="5357818" y="3500438"/>
              <a:ext cx="2357454" cy="85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02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75" y="571480"/>
            <a:ext cx="8162925" cy="76944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Определение.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4000528" cy="4191000"/>
          </a:xfrm>
        </p:spPr>
        <p:txBody>
          <a:bodyPr/>
          <a:lstStyle/>
          <a:p>
            <a:r>
              <a:rPr lang="ru-RU" sz="2800" b="1" i="1" dirty="0" smtClean="0"/>
              <a:t>Окружность, касающаяся всех сторон треугольника, называют </a:t>
            </a:r>
            <a:r>
              <a:rPr lang="ru-RU" sz="2800" b="1" i="1" dirty="0" smtClean="0">
                <a:solidFill>
                  <a:srgbClr val="C00000"/>
                </a:solidFill>
              </a:rPr>
              <a:t>окружностью, вписанной в треугольник.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286380" y="2214554"/>
            <a:ext cx="2214578" cy="2071702"/>
            <a:chOff x="5143504" y="1857364"/>
            <a:chExt cx="2214578" cy="2071702"/>
          </a:xfrm>
        </p:grpSpPr>
        <p:sp>
          <p:nvSpPr>
            <p:cNvPr id="9" name="Овал 8"/>
            <p:cNvSpPr/>
            <p:nvPr/>
          </p:nvSpPr>
          <p:spPr bwMode="auto">
            <a:xfrm>
              <a:off x="6000760" y="2285992"/>
              <a:ext cx="1285884" cy="128588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 bwMode="auto">
            <a:xfrm flipV="1">
              <a:off x="5143504" y="1857364"/>
              <a:ext cx="2071702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5143504" y="3071810"/>
              <a:ext cx="2214578" cy="85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 rot="16200000" flipH="1">
              <a:off x="6250793" y="2821777"/>
              <a:ext cx="2071702" cy="1428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4156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вписанной окружности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2500306"/>
            <a:ext cx="4429156" cy="35956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точка пересечения биссектрис углов треугольника.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286380" y="2214554"/>
            <a:ext cx="2214578" cy="2071702"/>
            <a:chOff x="5143504" y="1857364"/>
            <a:chExt cx="2214578" cy="2071702"/>
          </a:xfrm>
        </p:grpSpPr>
        <p:sp>
          <p:nvSpPr>
            <p:cNvPr id="10" name="Овал 9"/>
            <p:cNvSpPr/>
            <p:nvPr/>
          </p:nvSpPr>
          <p:spPr bwMode="auto">
            <a:xfrm>
              <a:off x="6000760" y="2285992"/>
              <a:ext cx="1285884" cy="128588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 flipV="1">
              <a:off x="5143504" y="1857364"/>
              <a:ext cx="2071702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5143504" y="3071810"/>
              <a:ext cx="2214578" cy="85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16200000" flipH="1">
              <a:off x="6250793" y="2821777"/>
              <a:ext cx="2071702" cy="1428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7479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рые полосы">
  <a:themeElements>
    <a:clrScheme name="Серые полосы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Серые полос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ерые полосы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е полосы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е полосы 5">
        <a:dk1>
          <a:srgbClr val="492417"/>
        </a:dk1>
        <a:lt1>
          <a:srgbClr val="81EF8E"/>
        </a:lt1>
        <a:dk2>
          <a:srgbClr val="2A1C00"/>
        </a:dk2>
        <a:lt2>
          <a:srgbClr val="829286"/>
        </a:lt2>
        <a:accent1>
          <a:srgbClr val="0ACC38"/>
        </a:accent1>
        <a:accent2>
          <a:srgbClr val="3E644C"/>
        </a:accent2>
        <a:accent3>
          <a:srgbClr val="C1F6C6"/>
        </a:accent3>
        <a:accent4>
          <a:srgbClr val="3D1D12"/>
        </a:accent4>
        <a:accent5>
          <a:srgbClr val="AAE2AE"/>
        </a:accent5>
        <a:accent6>
          <a:srgbClr val="375A44"/>
        </a:accent6>
        <a:hlink>
          <a:srgbClr val="99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121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1_Солнцестояние</vt:lpstr>
      <vt:lpstr>Серые полосы</vt:lpstr>
      <vt:lpstr>Окружность – множество точек плоскости, равноудаленных от данной точки</vt:lpstr>
      <vt:lpstr>Определения.</vt:lpstr>
      <vt:lpstr>Теоремы.</vt:lpstr>
      <vt:lpstr>Презентация PowerPoint</vt:lpstr>
      <vt:lpstr>Определение.</vt:lpstr>
      <vt:lpstr>Центр описанной окружности -</vt:lpstr>
      <vt:lpstr>Определение.</vt:lpstr>
      <vt:lpstr>Центр вписанной окружности -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подписи  рабочей тетради</dc:title>
  <dc:creator>Мама</dc:creator>
  <cp:lastModifiedBy>FAMILY</cp:lastModifiedBy>
  <cp:revision>22</cp:revision>
  <dcterms:created xsi:type="dcterms:W3CDTF">2009-09-01T17:01:41Z</dcterms:created>
  <dcterms:modified xsi:type="dcterms:W3CDTF">2012-01-29T04:24:14Z</dcterms:modified>
</cp:coreProperties>
</file>